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comments/modernComment_15F_1C439636.xml" ContentType="application/vnd.ms-powerpoint.comments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58" r:id="rId4"/>
  </p:sldMasterIdLst>
  <p:notesMasterIdLst>
    <p:notesMasterId r:id="rId21"/>
  </p:notesMasterIdLst>
  <p:handoutMasterIdLst>
    <p:handoutMasterId r:id="rId22"/>
  </p:handoutMasterIdLst>
  <p:sldIdLst>
    <p:sldId id="256" r:id="rId5"/>
    <p:sldId id="362" r:id="rId6"/>
    <p:sldId id="262" r:id="rId7"/>
    <p:sldId id="343" r:id="rId8"/>
    <p:sldId id="359" r:id="rId9"/>
    <p:sldId id="364" r:id="rId10"/>
    <p:sldId id="365" r:id="rId11"/>
    <p:sldId id="366" r:id="rId12"/>
    <p:sldId id="353" r:id="rId13"/>
    <p:sldId id="356" r:id="rId14"/>
    <p:sldId id="344" r:id="rId15"/>
    <p:sldId id="290" r:id="rId16"/>
    <p:sldId id="354" r:id="rId17"/>
    <p:sldId id="355" r:id="rId18"/>
    <p:sldId id="348" r:id="rId19"/>
    <p:sldId id="351" r:id="rId20"/>
  </p:sldIdLst>
  <p:sldSz cx="18288000" cy="10287000"/>
  <p:notesSz cx="6858000" cy="9144000"/>
  <p:embeddedFontLst>
    <p:embeddedFont>
      <p:font typeface="Abadi" panose="020B0604020104020204" pitchFamily="34" charset="0"/>
      <p:regular r:id="rId23"/>
      <p:bold r:id="rId24"/>
      <p:italic r:id="rId25"/>
      <p:boldItalic r:id="rId26"/>
    </p:embeddedFont>
    <p:embeddedFont>
      <p:font typeface="Amatic SC" panose="00000500000000000000" pitchFamily="2" charset="-79"/>
      <p:regular r:id="rId27"/>
      <p:bold r:id="rId28"/>
    </p:embeddedFont>
    <p:embeddedFont>
      <p:font typeface="Century Gothic" panose="020B0502020202020204" pitchFamily="34" charset="0"/>
      <p:regular r:id="rId29"/>
      <p:bold r:id="rId30"/>
      <p:italic r:id="rId31"/>
      <p:boldItalic r:id="rId32"/>
    </p:embeddedFont>
    <p:embeddedFont>
      <p:font typeface="Open Sans Light" panose="020B0306030504020204" pitchFamily="34" charset="0"/>
      <p:regular r:id="rId33"/>
      <p:italic r:id="rId34"/>
    </p:embeddedFont>
    <p:embeddedFont>
      <p:font typeface="Poppins" panose="00000500000000000000" pitchFamily="2" charset="0"/>
      <p:regular r:id="rId35"/>
      <p:bold r:id="rId36"/>
      <p:italic r:id="rId37"/>
      <p:boldItalic r:id="rId38"/>
    </p:embeddedFont>
    <p:embeddedFont>
      <p:font typeface="Poppins Bold" panose="00000800000000000000" charset="0"/>
      <p:regular r:id="rId39"/>
      <p:bold r:id="rId40"/>
    </p:embeddedFont>
    <p:embeddedFont>
      <p:font typeface="Poppins Light" panose="00000400000000000000" pitchFamily="2" charset="0"/>
      <p:regular r:id="rId41"/>
      <p:italic r:id="rId42"/>
    </p:embeddedFont>
    <p:embeddedFont>
      <p:font typeface="Poppins Medium" panose="00000600000000000000" pitchFamily="2" charset="0"/>
      <p:regular r:id="rId43"/>
      <p:italic r:id="rId4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31967A7D-0F35-F950-5920-978B7E58C896}" name="gleseach@hqegbc.org" initials="gl" userId="S::urn:spo:guest#gleseach@hqegbc.org::" providerId="AD"/>
  <p188:author id="{1CB6C67D-1134-468C-5CEE-A99CB98C9A2B}" name="LEYRIT Laura" initials="LL" userId="S::l.leyrit@a-i-a.fr::30545a97-639b-44b0-8957-cb92244bcc26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DC2C2"/>
    <a:srgbClr val="0C4566"/>
    <a:srgbClr val="F0EEE4"/>
    <a:srgbClr val="E05A37"/>
    <a:srgbClr val="D75E4C"/>
    <a:srgbClr val="FFFFFF"/>
    <a:srgbClr val="EFD28E"/>
    <a:srgbClr val="B7D5E6"/>
    <a:srgbClr val="CFC3AA"/>
    <a:srgbClr val="EA5C3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552D516-CD66-4F5B-B154-B9683C43DFBF}" v="30" dt="2026-03-10T14:09:18.62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816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font" Target="fonts/font4.fntdata"/><Relationship Id="rId39" Type="http://schemas.openxmlformats.org/officeDocument/2006/relationships/font" Target="fonts/font17.fntdata"/><Relationship Id="rId3" Type="http://schemas.openxmlformats.org/officeDocument/2006/relationships/customXml" Target="../customXml/item3.xml"/><Relationship Id="rId21" Type="http://schemas.openxmlformats.org/officeDocument/2006/relationships/notesMaster" Target="notesMasters/notesMaster1.xml"/><Relationship Id="rId34" Type="http://schemas.openxmlformats.org/officeDocument/2006/relationships/font" Target="fonts/font12.fntdata"/><Relationship Id="rId42" Type="http://schemas.openxmlformats.org/officeDocument/2006/relationships/font" Target="fonts/font20.fntdata"/><Relationship Id="rId47" Type="http://schemas.openxmlformats.org/officeDocument/2006/relationships/theme" Target="theme/theme1.xml"/><Relationship Id="rId50" Type="http://schemas.microsoft.com/office/2015/10/relationships/revisionInfo" Target="revisionInfo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font" Target="fonts/font3.fntdata"/><Relationship Id="rId33" Type="http://schemas.openxmlformats.org/officeDocument/2006/relationships/font" Target="fonts/font11.fntdata"/><Relationship Id="rId38" Type="http://schemas.openxmlformats.org/officeDocument/2006/relationships/font" Target="fonts/font16.fntdata"/><Relationship Id="rId46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font" Target="fonts/font7.fntdata"/><Relationship Id="rId41" Type="http://schemas.openxmlformats.org/officeDocument/2006/relationships/font" Target="fonts/font19.fntdata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font" Target="fonts/font2.fntdata"/><Relationship Id="rId32" Type="http://schemas.openxmlformats.org/officeDocument/2006/relationships/font" Target="fonts/font10.fntdata"/><Relationship Id="rId37" Type="http://schemas.openxmlformats.org/officeDocument/2006/relationships/font" Target="fonts/font15.fntdata"/><Relationship Id="rId40" Type="http://schemas.openxmlformats.org/officeDocument/2006/relationships/font" Target="fonts/font18.fntdata"/><Relationship Id="rId45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font" Target="fonts/font1.fntdata"/><Relationship Id="rId28" Type="http://schemas.openxmlformats.org/officeDocument/2006/relationships/font" Target="fonts/font6.fntdata"/><Relationship Id="rId36" Type="http://schemas.openxmlformats.org/officeDocument/2006/relationships/font" Target="fonts/font14.fntdata"/><Relationship Id="rId49" Type="http://schemas.microsoft.com/office/2016/11/relationships/changesInfo" Target="changesInfos/changesInfo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font" Target="fonts/font9.fntdata"/><Relationship Id="rId44" Type="http://schemas.openxmlformats.org/officeDocument/2006/relationships/font" Target="fonts/font22.fntdata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handoutMaster" Target="handoutMasters/handoutMaster1.xml"/><Relationship Id="rId27" Type="http://schemas.openxmlformats.org/officeDocument/2006/relationships/font" Target="fonts/font5.fntdata"/><Relationship Id="rId30" Type="http://schemas.openxmlformats.org/officeDocument/2006/relationships/font" Target="fonts/font8.fntdata"/><Relationship Id="rId35" Type="http://schemas.openxmlformats.org/officeDocument/2006/relationships/font" Target="fonts/font13.fntdata"/><Relationship Id="rId43" Type="http://schemas.openxmlformats.org/officeDocument/2006/relationships/font" Target="fonts/font21.fntdata"/><Relationship Id="rId48" Type="http://schemas.openxmlformats.org/officeDocument/2006/relationships/tableStyles" Target="tableStyles.xml"/><Relationship Id="rId8" Type="http://schemas.openxmlformats.org/officeDocument/2006/relationships/slide" Target="slides/slide4.xml"/><Relationship Id="rId51" Type="http://schemas.microsoft.com/office/2018/10/relationships/authors" Target="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EYRIT Laura" userId="30545a97-639b-44b0-8957-cb92244bcc26" providerId="ADAL" clId="{23D34CA8-D4D8-4DA5-867A-D92B3A0E9D05}"/>
    <pc:docChg chg="undo redo custSel addSld delSld modSld sldOrd modMainMaster">
      <pc:chgData name="LEYRIT Laura" userId="30545a97-639b-44b0-8957-cb92244bcc26" providerId="ADAL" clId="{23D34CA8-D4D8-4DA5-867A-D92B3A0E9D05}" dt="2025-12-16T14:51:29.689" v="9451"/>
      <pc:docMkLst>
        <pc:docMk/>
      </pc:docMkLst>
      <pc:sldChg chg="modTransition">
        <pc:chgData name="LEYRIT Laura" userId="30545a97-639b-44b0-8957-cb92244bcc26" providerId="ADAL" clId="{23D34CA8-D4D8-4DA5-867A-D92B3A0E9D05}" dt="2025-12-16T14:51:29.689" v="9451"/>
        <pc:sldMkLst>
          <pc:docMk/>
          <pc:sldMk cId="0" sldId="256"/>
        </pc:sldMkLst>
      </pc:sldChg>
      <pc:sldChg chg="modSp mod modTransition modNotesTx">
        <pc:chgData name="LEYRIT Laura" userId="30545a97-639b-44b0-8957-cb92244bcc26" providerId="ADAL" clId="{23D34CA8-D4D8-4DA5-867A-D92B3A0E9D05}" dt="2025-12-16T14:51:29.689" v="9451"/>
        <pc:sldMkLst>
          <pc:docMk/>
          <pc:sldMk cId="0" sldId="258"/>
        </pc:sldMkLst>
      </pc:sldChg>
      <pc:sldChg chg="addSp delSp modSp mod modTransition modAnim modNotesTx">
        <pc:chgData name="LEYRIT Laura" userId="30545a97-639b-44b0-8957-cb92244bcc26" providerId="ADAL" clId="{23D34CA8-D4D8-4DA5-867A-D92B3A0E9D05}" dt="2025-12-16T14:51:29.689" v="9451"/>
        <pc:sldMkLst>
          <pc:docMk/>
          <pc:sldMk cId="4137386573" sldId="262"/>
        </pc:sldMkLst>
      </pc:sldChg>
      <pc:sldChg chg="addSp delSp modSp mod ord modTransition modNotesTx">
        <pc:chgData name="LEYRIT Laura" userId="30545a97-639b-44b0-8957-cb92244bcc26" providerId="ADAL" clId="{23D34CA8-D4D8-4DA5-867A-D92B3A0E9D05}" dt="2025-12-16T14:51:29.689" v="9451"/>
        <pc:sldMkLst>
          <pc:docMk/>
          <pc:sldMk cId="4031263106" sldId="263"/>
        </pc:sldMkLst>
      </pc:sldChg>
      <pc:sldChg chg="addSp delSp modSp mod modTransition modAnim modNotesTx">
        <pc:chgData name="LEYRIT Laura" userId="30545a97-639b-44b0-8957-cb92244bcc26" providerId="ADAL" clId="{23D34CA8-D4D8-4DA5-867A-D92B3A0E9D05}" dt="2025-12-16T14:51:29.689" v="9451"/>
        <pc:sldMkLst>
          <pc:docMk/>
          <pc:sldMk cId="1571263213" sldId="290"/>
        </pc:sldMkLst>
      </pc:sldChg>
      <pc:sldChg chg="addSp delSp modSp mod ord modTransition modAnim modNotesTx">
        <pc:chgData name="LEYRIT Laura" userId="30545a97-639b-44b0-8957-cb92244bcc26" providerId="ADAL" clId="{23D34CA8-D4D8-4DA5-867A-D92B3A0E9D05}" dt="2025-12-16T14:51:29.689" v="9451"/>
        <pc:sldMkLst>
          <pc:docMk/>
          <pc:sldMk cId="1305911491" sldId="340"/>
        </pc:sldMkLst>
      </pc:sldChg>
      <pc:sldChg chg="addSp delSp modSp mod ord modTransition modNotesTx">
        <pc:chgData name="LEYRIT Laura" userId="30545a97-639b-44b0-8957-cb92244bcc26" providerId="ADAL" clId="{23D34CA8-D4D8-4DA5-867A-D92B3A0E9D05}" dt="2025-12-16T14:51:29.689" v="9451"/>
        <pc:sldMkLst>
          <pc:docMk/>
          <pc:sldMk cId="3674347107" sldId="341"/>
        </pc:sldMkLst>
      </pc:sldChg>
      <pc:sldChg chg="addSp delSp modSp mod ord modTransition modNotesTx">
        <pc:chgData name="LEYRIT Laura" userId="30545a97-639b-44b0-8957-cb92244bcc26" providerId="ADAL" clId="{23D34CA8-D4D8-4DA5-867A-D92B3A0E9D05}" dt="2025-12-16T14:51:29.689" v="9451"/>
        <pc:sldMkLst>
          <pc:docMk/>
          <pc:sldMk cId="465614335" sldId="342"/>
        </pc:sldMkLst>
      </pc:sldChg>
      <pc:sldChg chg="addSp delSp modSp mod modTransition delAnim modAnim modNotesTx">
        <pc:chgData name="LEYRIT Laura" userId="30545a97-639b-44b0-8957-cb92244bcc26" providerId="ADAL" clId="{23D34CA8-D4D8-4DA5-867A-D92B3A0E9D05}" dt="2025-12-16T14:51:29.689" v="9451"/>
        <pc:sldMkLst>
          <pc:docMk/>
          <pc:sldMk cId="3786886518" sldId="343"/>
        </pc:sldMkLst>
      </pc:sldChg>
      <pc:sldChg chg="addSp delSp modSp mod modTransition delAnim modAnim modNotesTx">
        <pc:chgData name="LEYRIT Laura" userId="30545a97-639b-44b0-8957-cb92244bcc26" providerId="ADAL" clId="{23D34CA8-D4D8-4DA5-867A-D92B3A0E9D05}" dt="2025-12-16T14:51:29.689" v="9451"/>
        <pc:sldMkLst>
          <pc:docMk/>
          <pc:sldMk cId="2153015520" sldId="344"/>
        </pc:sldMkLst>
      </pc:sldChg>
      <pc:sldChg chg="addSp modSp mod ord modTransition modNotesTx">
        <pc:chgData name="LEYRIT Laura" userId="30545a97-639b-44b0-8957-cb92244bcc26" providerId="ADAL" clId="{23D34CA8-D4D8-4DA5-867A-D92B3A0E9D05}" dt="2025-12-16T14:51:29.689" v="9451"/>
        <pc:sldMkLst>
          <pc:docMk/>
          <pc:sldMk cId="3795374048" sldId="345"/>
        </pc:sldMkLst>
      </pc:sldChg>
      <pc:sldChg chg="addSp delSp modSp mod ord modTransition modNotesTx">
        <pc:chgData name="LEYRIT Laura" userId="30545a97-639b-44b0-8957-cb92244bcc26" providerId="ADAL" clId="{23D34CA8-D4D8-4DA5-867A-D92B3A0E9D05}" dt="2025-12-16T14:51:29.689" v="9451"/>
        <pc:sldMkLst>
          <pc:docMk/>
          <pc:sldMk cId="705586145" sldId="348"/>
        </pc:sldMkLst>
      </pc:sldChg>
      <pc:sldChg chg="addSp delSp modSp mod ord modTransition modNotesTx">
        <pc:chgData name="LEYRIT Laura" userId="30545a97-639b-44b0-8957-cb92244bcc26" providerId="ADAL" clId="{23D34CA8-D4D8-4DA5-867A-D92B3A0E9D05}" dt="2025-12-16T14:51:29.689" v="9451"/>
        <pc:sldMkLst>
          <pc:docMk/>
          <pc:sldMk cId="474191414" sldId="351"/>
        </pc:sldMkLst>
      </pc:sldChg>
      <pc:sldChg chg="addSp delSp modSp add del mod ord modTransition delAnim">
        <pc:chgData name="LEYRIT Laura" userId="30545a97-639b-44b0-8957-cb92244bcc26" providerId="ADAL" clId="{23D34CA8-D4D8-4DA5-867A-D92B3A0E9D05}" dt="2025-12-16T14:51:29.689" v="9451"/>
        <pc:sldMkLst>
          <pc:docMk/>
          <pc:sldMk cId="1716502087" sldId="352"/>
        </pc:sldMkLst>
      </pc:sldChg>
      <pc:sldChg chg="addSp delSp modSp add mod ord modTransition setBg modNotesTx">
        <pc:chgData name="LEYRIT Laura" userId="30545a97-639b-44b0-8957-cb92244bcc26" providerId="ADAL" clId="{23D34CA8-D4D8-4DA5-867A-D92B3A0E9D05}" dt="2025-12-16T14:51:29.689" v="9451"/>
        <pc:sldMkLst>
          <pc:docMk/>
          <pc:sldMk cId="1663505751" sldId="353"/>
        </pc:sldMkLst>
      </pc:sldChg>
      <pc:sldChg chg="addSp delSp modSp add del mod ord modTransition modNotesTx">
        <pc:chgData name="LEYRIT Laura" userId="30545a97-639b-44b0-8957-cb92244bcc26" providerId="ADAL" clId="{23D34CA8-D4D8-4DA5-867A-D92B3A0E9D05}" dt="2025-12-16T14:51:29.689" v="9451"/>
        <pc:sldMkLst>
          <pc:docMk/>
          <pc:sldMk cId="2003354533" sldId="354"/>
        </pc:sldMkLst>
      </pc:sldChg>
      <pc:sldChg chg="addSp modSp mod ord modTransition modNotesTx">
        <pc:chgData name="LEYRIT Laura" userId="30545a97-639b-44b0-8957-cb92244bcc26" providerId="ADAL" clId="{23D34CA8-D4D8-4DA5-867A-D92B3A0E9D05}" dt="2025-12-16T14:51:29.689" v="9451"/>
        <pc:sldMkLst>
          <pc:docMk/>
          <pc:sldMk cId="1121514986" sldId="355"/>
        </pc:sldMkLst>
      </pc:sldChg>
      <pc:sldChg chg="addSp delSp modSp add mod ord modTransition delAnim">
        <pc:chgData name="LEYRIT Laura" userId="30545a97-639b-44b0-8957-cb92244bcc26" providerId="ADAL" clId="{23D34CA8-D4D8-4DA5-867A-D92B3A0E9D05}" dt="2025-12-16T14:51:29.689" v="9451"/>
        <pc:sldMkLst>
          <pc:docMk/>
          <pc:sldMk cId="845057629" sldId="356"/>
        </pc:sldMkLst>
      </pc:sldChg>
      <pc:sldChg chg="addSp delSp modSp add mod ord modTransition delAnim modAnim modNotesTx">
        <pc:chgData name="LEYRIT Laura" userId="30545a97-639b-44b0-8957-cb92244bcc26" providerId="ADAL" clId="{23D34CA8-D4D8-4DA5-867A-D92B3A0E9D05}" dt="2025-12-16T14:51:29.689" v="9451"/>
        <pc:sldMkLst>
          <pc:docMk/>
          <pc:sldMk cId="3624117685" sldId="358"/>
        </pc:sldMkLst>
      </pc:sldChg>
      <pc:sldChg chg="addSp delSp modSp add mod modTransition modNotesTx">
        <pc:chgData name="LEYRIT Laura" userId="30545a97-639b-44b0-8957-cb92244bcc26" providerId="ADAL" clId="{23D34CA8-D4D8-4DA5-867A-D92B3A0E9D05}" dt="2025-12-16T14:51:29.689" v="9451"/>
        <pc:sldMkLst>
          <pc:docMk/>
          <pc:sldMk cId="1474536862" sldId="359"/>
        </pc:sldMkLst>
      </pc:sldChg>
      <pc:sldChg chg="modTransition modNotesTx">
        <pc:chgData name="LEYRIT Laura" userId="30545a97-639b-44b0-8957-cb92244bcc26" providerId="ADAL" clId="{23D34CA8-D4D8-4DA5-867A-D92B3A0E9D05}" dt="2025-12-16T14:51:29.689" v="9451"/>
        <pc:sldMkLst>
          <pc:docMk/>
          <pc:sldMk cId="2073318656" sldId="360"/>
        </pc:sldMkLst>
      </pc:sldChg>
      <pc:sldChg chg="addSp delSp modSp add mod modTransition">
        <pc:chgData name="LEYRIT Laura" userId="30545a97-639b-44b0-8957-cb92244bcc26" providerId="ADAL" clId="{23D34CA8-D4D8-4DA5-867A-D92B3A0E9D05}" dt="2025-12-16T14:51:29.689" v="9451"/>
        <pc:sldMkLst>
          <pc:docMk/>
          <pc:sldMk cId="1946026662" sldId="361"/>
        </pc:sldMkLst>
      </pc:sldChg>
      <pc:sldChg chg="modTransition">
        <pc:chgData name="LEYRIT Laura" userId="30545a97-639b-44b0-8957-cb92244bcc26" providerId="ADAL" clId="{23D34CA8-D4D8-4DA5-867A-D92B3A0E9D05}" dt="2025-12-16T14:51:29.689" v="9451"/>
        <pc:sldMkLst>
          <pc:docMk/>
          <pc:sldMk cId="1071001677" sldId="362"/>
        </pc:sldMkLst>
      </pc:sldChg>
      <pc:sldMasterChg chg="modTransition delSldLayout modSldLayout">
        <pc:chgData name="LEYRIT Laura" userId="30545a97-639b-44b0-8957-cb92244bcc26" providerId="ADAL" clId="{23D34CA8-D4D8-4DA5-867A-D92B3A0E9D05}" dt="2025-12-16T14:51:29.689" v="9451"/>
        <pc:sldMasterMkLst>
          <pc:docMk/>
          <pc:sldMasterMk cId="3761941525" sldId="2147483658"/>
        </pc:sldMasterMkLst>
        <pc:sldLayoutChg chg="modTransition">
          <pc:chgData name="LEYRIT Laura" userId="30545a97-639b-44b0-8957-cb92244bcc26" providerId="ADAL" clId="{23D34CA8-D4D8-4DA5-867A-D92B3A0E9D05}" dt="2025-12-16T14:51:29.689" v="9451"/>
          <pc:sldLayoutMkLst>
            <pc:docMk/>
            <pc:sldMasterMk cId="3761941525" sldId="2147483658"/>
            <pc:sldLayoutMk cId="0" sldId="2147483652"/>
          </pc:sldLayoutMkLst>
        </pc:sldLayoutChg>
        <pc:sldLayoutChg chg="modTransition">
          <pc:chgData name="LEYRIT Laura" userId="30545a97-639b-44b0-8957-cb92244bcc26" providerId="ADAL" clId="{23D34CA8-D4D8-4DA5-867A-D92B3A0E9D05}" dt="2025-12-16T14:51:29.689" v="9451"/>
          <pc:sldLayoutMkLst>
            <pc:docMk/>
            <pc:sldMasterMk cId="3761941525" sldId="2147483658"/>
            <pc:sldLayoutMk cId="2832051068" sldId="2147483659"/>
          </pc:sldLayoutMkLst>
        </pc:sldLayoutChg>
        <pc:sldLayoutChg chg="modTransition">
          <pc:chgData name="LEYRIT Laura" userId="30545a97-639b-44b0-8957-cb92244bcc26" providerId="ADAL" clId="{23D34CA8-D4D8-4DA5-867A-D92B3A0E9D05}" dt="2025-12-16T14:51:29.689" v="9451"/>
          <pc:sldLayoutMkLst>
            <pc:docMk/>
            <pc:sldMasterMk cId="3761941525" sldId="2147483658"/>
            <pc:sldLayoutMk cId="601009324" sldId="2147483660"/>
          </pc:sldLayoutMkLst>
        </pc:sldLayoutChg>
        <pc:sldLayoutChg chg="modTransition">
          <pc:chgData name="LEYRIT Laura" userId="30545a97-639b-44b0-8957-cb92244bcc26" providerId="ADAL" clId="{23D34CA8-D4D8-4DA5-867A-D92B3A0E9D05}" dt="2025-12-16T14:51:29.689" v="9451"/>
          <pc:sldLayoutMkLst>
            <pc:docMk/>
            <pc:sldMasterMk cId="3761941525" sldId="2147483658"/>
            <pc:sldLayoutMk cId="148903971" sldId="2147483661"/>
          </pc:sldLayoutMkLst>
        </pc:sldLayoutChg>
        <pc:sldLayoutChg chg="modTransition">
          <pc:chgData name="LEYRIT Laura" userId="30545a97-639b-44b0-8957-cb92244bcc26" providerId="ADAL" clId="{23D34CA8-D4D8-4DA5-867A-D92B3A0E9D05}" dt="2025-12-16T14:51:29.689" v="9451"/>
          <pc:sldLayoutMkLst>
            <pc:docMk/>
            <pc:sldMasterMk cId="3761941525" sldId="2147483658"/>
            <pc:sldLayoutMk cId="3200328723" sldId="2147483662"/>
          </pc:sldLayoutMkLst>
        </pc:sldLayoutChg>
        <pc:sldLayoutChg chg="modTransition">
          <pc:chgData name="LEYRIT Laura" userId="30545a97-639b-44b0-8957-cb92244bcc26" providerId="ADAL" clId="{23D34CA8-D4D8-4DA5-867A-D92B3A0E9D05}" dt="2025-12-16T14:51:29.689" v="9451"/>
          <pc:sldLayoutMkLst>
            <pc:docMk/>
            <pc:sldMasterMk cId="3761941525" sldId="2147483658"/>
            <pc:sldLayoutMk cId="4011608149" sldId="2147483663"/>
          </pc:sldLayoutMkLst>
        </pc:sldLayoutChg>
      </pc:sldMasterChg>
    </pc:docChg>
  </pc:docChgLst>
  <pc:docChgLst>
    <pc:chgData name="ROGER Maxime" userId="07164353-70ee-4573-81a0-bffafe2e709f" providerId="ADAL" clId="{D7E0804B-FDDA-4DD4-86E0-9F7B086A817C}"/>
    <pc:docChg chg="undo custSel addSld delSld modSld">
      <pc:chgData name="ROGER Maxime" userId="07164353-70ee-4573-81a0-bffafe2e709f" providerId="ADAL" clId="{D7E0804B-FDDA-4DD4-86E0-9F7B086A817C}" dt="2026-03-10T14:10:12.699" v="642" actId="1076"/>
      <pc:docMkLst>
        <pc:docMk/>
      </pc:docMkLst>
      <pc:sldChg chg="addSp delSp modSp mod">
        <pc:chgData name="ROGER Maxime" userId="07164353-70ee-4573-81a0-bffafe2e709f" providerId="ADAL" clId="{D7E0804B-FDDA-4DD4-86E0-9F7B086A817C}" dt="2026-03-10T14:06:23.288" v="560" actId="478"/>
        <pc:sldMkLst>
          <pc:docMk/>
          <pc:sldMk cId="0" sldId="256"/>
        </pc:sldMkLst>
        <pc:spChg chg="mod">
          <ac:chgData name="ROGER Maxime" userId="07164353-70ee-4573-81a0-bffafe2e709f" providerId="ADAL" clId="{D7E0804B-FDDA-4DD4-86E0-9F7B086A817C}" dt="2026-03-06T15:04:40.119" v="14" actId="20577"/>
          <ac:spMkLst>
            <pc:docMk/>
            <pc:sldMk cId="0" sldId="256"/>
            <ac:spMk id="7" creationId="{F403B0D5-1C21-C86D-82F7-7396460706DF}"/>
          </ac:spMkLst>
        </pc:spChg>
        <pc:picChg chg="add del mod">
          <ac:chgData name="ROGER Maxime" userId="07164353-70ee-4573-81a0-bffafe2e709f" providerId="ADAL" clId="{D7E0804B-FDDA-4DD4-86E0-9F7B086A817C}" dt="2026-03-10T14:06:23.288" v="560" actId="478"/>
          <ac:picMkLst>
            <pc:docMk/>
            <pc:sldMk cId="0" sldId="256"/>
            <ac:picMk id="3" creationId="{E07842F7-85B3-A1E5-96C7-B248D1B58D36}"/>
          </ac:picMkLst>
        </pc:picChg>
      </pc:sldChg>
      <pc:sldChg chg="del">
        <pc:chgData name="ROGER Maxime" userId="07164353-70ee-4573-81a0-bffafe2e709f" providerId="ADAL" clId="{D7E0804B-FDDA-4DD4-86E0-9F7B086A817C}" dt="2026-03-10T13:58:12.810" v="479" actId="2696"/>
        <pc:sldMkLst>
          <pc:docMk/>
          <pc:sldMk cId="0" sldId="258"/>
        </pc:sldMkLst>
      </pc:sldChg>
      <pc:sldChg chg="addSp modSp mod">
        <pc:chgData name="ROGER Maxime" userId="07164353-70ee-4573-81a0-bffafe2e709f" providerId="ADAL" clId="{D7E0804B-FDDA-4DD4-86E0-9F7B086A817C}" dt="2026-03-10T13:59:55.757" v="499" actId="1076"/>
        <pc:sldMkLst>
          <pc:docMk/>
          <pc:sldMk cId="4137386573" sldId="262"/>
        </pc:sldMkLst>
        <pc:picChg chg="mod">
          <ac:chgData name="ROGER Maxime" userId="07164353-70ee-4573-81a0-bffafe2e709f" providerId="ADAL" clId="{D7E0804B-FDDA-4DD4-86E0-9F7B086A817C}" dt="2026-03-10T13:59:55.757" v="499" actId="1076"/>
          <ac:picMkLst>
            <pc:docMk/>
            <pc:sldMk cId="4137386573" sldId="262"/>
            <ac:picMk id="3" creationId="{0C32BAE7-8C85-2B4E-53AE-60F596C6B800}"/>
          </ac:picMkLst>
        </pc:picChg>
        <pc:picChg chg="mod">
          <ac:chgData name="ROGER Maxime" userId="07164353-70ee-4573-81a0-bffafe2e709f" providerId="ADAL" clId="{D7E0804B-FDDA-4DD4-86E0-9F7B086A817C}" dt="2026-03-10T13:59:55.757" v="499" actId="1076"/>
          <ac:picMkLst>
            <pc:docMk/>
            <pc:sldMk cId="4137386573" sldId="262"/>
            <ac:picMk id="4" creationId="{062DD7F1-6DED-487C-5ECF-FBB8CC11BF50}"/>
          </ac:picMkLst>
        </pc:picChg>
        <pc:picChg chg="mod">
          <ac:chgData name="ROGER Maxime" userId="07164353-70ee-4573-81a0-bffafe2e709f" providerId="ADAL" clId="{D7E0804B-FDDA-4DD4-86E0-9F7B086A817C}" dt="2026-03-10T13:59:55.757" v="499" actId="1076"/>
          <ac:picMkLst>
            <pc:docMk/>
            <pc:sldMk cId="4137386573" sldId="262"/>
            <ac:picMk id="5" creationId="{848F6128-57DF-1F0B-8242-BE3E1EA2CA5C}"/>
          </ac:picMkLst>
        </pc:picChg>
        <pc:picChg chg="add mod">
          <ac:chgData name="ROGER Maxime" userId="07164353-70ee-4573-81a0-bffafe2e709f" providerId="ADAL" clId="{D7E0804B-FDDA-4DD4-86E0-9F7B086A817C}" dt="2026-03-10T13:59:55.757" v="499" actId="1076"/>
          <ac:picMkLst>
            <pc:docMk/>
            <pc:sldMk cId="4137386573" sldId="262"/>
            <ac:picMk id="8" creationId="{3178BF46-2100-F04A-C0B8-0A74EF6A6E3B}"/>
          </ac:picMkLst>
        </pc:picChg>
      </pc:sldChg>
      <pc:sldChg chg="del">
        <pc:chgData name="ROGER Maxime" userId="07164353-70ee-4573-81a0-bffafe2e709f" providerId="ADAL" clId="{D7E0804B-FDDA-4DD4-86E0-9F7B086A817C}" dt="2026-03-06T15:19:07.932" v="189" actId="47"/>
        <pc:sldMkLst>
          <pc:docMk/>
          <pc:sldMk cId="4031263106" sldId="263"/>
        </pc:sldMkLst>
      </pc:sldChg>
      <pc:sldChg chg="addSp delSp modSp mod">
        <pc:chgData name="ROGER Maxime" userId="07164353-70ee-4573-81a0-bffafe2e709f" providerId="ADAL" clId="{D7E0804B-FDDA-4DD4-86E0-9F7B086A817C}" dt="2026-03-10T14:00:46.009" v="513"/>
        <pc:sldMkLst>
          <pc:docMk/>
          <pc:sldMk cId="1571263213" sldId="290"/>
        </pc:sldMkLst>
        <pc:picChg chg="add mod">
          <ac:chgData name="ROGER Maxime" userId="07164353-70ee-4573-81a0-bffafe2e709f" providerId="ADAL" clId="{D7E0804B-FDDA-4DD4-86E0-9F7B086A817C}" dt="2026-03-10T14:00:46.009" v="513"/>
          <ac:picMkLst>
            <pc:docMk/>
            <pc:sldMk cId="1571263213" sldId="290"/>
            <ac:picMk id="2" creationId="{27A73547-8C93-7020-EC32-6DEC420FB635}"/>
          </ac:picMkLst>
        </pc:picChg>
        <pc:picChg chg="add mod">
          <ac:chgData name="ROGER Maxime" userId="07164353-70ee-4573-81a0-bffafe2e709f" providerId="ADAL" clId="{D7E0804B-FDDA-4DD4-86E0-9F7B086A817C}" dt="2026-03-10T14:00:46.009" v="513"/>
          <ac:picMkLst>
            <pc:docMk/>
            <pc:sldMk cId="1571263213" sldId="290"/>
            <ac:picMk id="4" creationId="{6D034188-2FD8-73E5-2840-3C25B35DA914}"/>
          </ac:picMkLst>
        </pc:picChg>
        <pc:picChg chg="add mod">
          <ac:chgData name="ROGER Maxime" userId="07164353-70ee-4573-81a0-bffafe2e709f" providerId="ADAL" clId="{D7E0804B-FDDA-4DD4-86E0-9F7B086A817C}" dt="2026-03-10T14:00:46.009" v="513"/>
          <ac:picMkLst>
            <pc:docMk/>
            <pc:sldMk cId="1571263213" sldId="290"/>
            <ac:picMk id="6" creationId="{CEA61BCA-284F-727F-7DC2-C4052EF7E662}"/>
          </ac:picMkLst>
        </pc:picChg>
        <pc:picChg chg="del">
          <ac:chgData name="ROGER Maxime" userId="07164353-70ee-4573-81a0-bffafe2e709f" providerId="ADAL" clId="{D7E0804B-FDDA-4DD4-86E0-9F7B086A817C}" dt="2026-03-10T14:00:45.673" v="512" actId="478"/>
          <ac:picMkLst>
            <pc:docMk/>
            <pc:sldMk cId="1571263213" sldId="290"/>
            <ac:picMk id="7" creationId="{9873C993-E15F-6911-3814-F93E117098F7}"/>
          </ac:picMkLst>
        </pc:picChg>
        <pc:picChg chg="del">
          <ac:chgData name="ROGER Maxime" userId="07164353-70ee-4573-81a0-bffafe2e709f" providerId="ADAL" clId="{D7E0804B-FDDA-4DD4-86E0-9F7B086A817C}" dt="2026-03-10T14:00:45.673" v="512" actId="478"/>
          <ac:picMkLst>
            <pc:docMk/>
            <pc:sldMk cId="1571263213" sldId="290"/>
            <ac:picMk id="9" creationId="{010473C3-6892-5E42-1001-51BBD6BFFDEF}"/>
          </ac:picMkLst>
        </pc:picChg>
        <pc:picChg chg="add mod">
          <ac:chgData name="ROGER Maxime" userId="07164353-70ee-4573-81a0-bffafe2e709f" providerId="ADAL" clId="{D7E0804B-FDDA-4DD4-86E0-9F7B086A817C}" dt="2026-03-10T14:00:46.009" v="513"/>
          <ac:picMkLst>
            <pc:docMk/>
            <pc:sldMk cId="1571263213" sldId="290"/>
            <ac:picMk id="11" creationId="{1DE4A095-C6D6-2F12-82AA-E53BAFEA6C5E}"/>
          </ac:picMkLst>
        </pc:picChg>
        <pc:picChg chg="del">
          <ac:chgData name="ROGER Maxime" userId="07164353-70ee-4573-81a0-bffafe2e709f" providerId="ADAL" clId="{D7E0804B-FDDA-4DD4-86E0-9F7B086A817C}" dt="2026-03-10T14:00:45.673" v="512" actId="478"/>
          <ac:picMkLst>
            <pc:docMk/>
            <pc:sldMk cId="1571263213" sldId="290"/>
            <ac:picMk id="13" creationId="{B4DFE1F4-AC0C-658C-EAE5-DED39D376EFF}"/>
          </ac:picMkLst>
        </pc:picChg>
      </pc:sldChg>
      <pc:sldChg chg="del">
        <pc:chgData name="ROGER Maxime" userId="07164353-70ee-4573-81a0-bffafe2e709f" providerId="ADAL" clId="{D7E0804B-FDDA-4DD4-86E0-9F7B086A817C}" dt="2026-03-06T15:17:33.403" v="187" actId="47"/>
        <pc:sldMkLst>
          <pc:docMk/>
          <pc:sldMk cId="1305911491" sldId="340"/>
        </pc:sldMkLst>
      </pc:sldChg>
      <pc:sldChg chg="del">
        <pc:chgData name="ROGER Maxime" userId="07164353-70ee-4573-81a0-bffafe2e709f" providerId="ADAL" clId="{D7E0804B-FDDA-4DD4-86E0-9F7B086A817C}" dt="2026-03-06T15:19:23.561" v="191" actId="47"/>
        <pc:sldMkLst>
          <pc:docMk/>
          <pc:sldMk cId="3674347107" sldId="341"/>
        </pc:sldMkLst>
      </pc:sldChg>
      <pc:sldChg chg="del">
        <pc:chgData name="ROGER Maxime" userId="07164353-70ee-4573-81a0-bffafe2e709f" providerId="ADAL" clId="{D7E0804B-FDDA-4DD4-86E0-9F7B086A817C}" dt="2026-03-06T15:29:13.442" v="344" actId="47"/>
        <pc:sldMkLst>
          <pc:docMk/>
          <pc:sldMk cId="465614335" sldId="342"/>
        </pc:sldMkLst>
      </pc:sldChg>
      <pc:sldChg chg="addSp delSp modSp mod">
        <pc:chgData name="ROGER Maxime" userId="07164353-70ee-4573-81a0-bffafe2e709f" providerId="ADAL" clId="{D7E0804B-FDDA-4DD4-86E0-9F7B086A817C}" dt="2026-03-10T14:00:09.987" v="501"/>
        <pc:sldMkLst>
          <pc:docMk/>
          <pc:sldMk cId="3786886518" sldId="343"/>
        </pc:sldMkLst>
        <pc:picChg chg="del">
          <ac:chgData name="ROGER Maxime" userId="07164353-70ee-4573-81a0-bffafe2e709f" providerId="ADAL" clId="{D7E0804B-FDDA-4DD4-86E0-9F7B086A817C}" dt="2026-03-10T14:00:09.108" v="500" actId="478"/>
          <ac:picMkLst>
            <pc:docMk/>
            <pc:sldMk cId="3786886518" sldId="343"/>
            <ac:picMk id="2" creationId="{F06D0D21-47E6-A429-9B89-23573A8715C0}"/>
          </ac:picMkLst>
        </pc:picChg>
        <pc:picChg chg="del">
          <ac:chgData name="ROGER Maxime" userId="07164353-70ee-4573-81a0-bffafe2e709f" providerId="ADAL" clId="{D7E0804B-FDDA-4DD4-86E0-9F7B086A817C}" dt="2026-03-10T14:00:09.108" v="500" actId="478"/>
          <ac:picMkLst>
            <pc:docMk/>
            <pc:sldMk cId="3786886518" sldId="343"/>
            <ac:picMk id="3" creationId="{109CB606-5EAC-01E0-5BF9-EB161C1D2D38}"/>
          </ac:picMkLst>
        </pc:picChg>
        <pc:picChg chg="del">
          <ac:chgData name="ROGER Maxime" userId="07164353-70ee-4573-81a0-bffafe2e709f" providerId="ADAL" clId="{D7E0804B-FDDA-4DD4-86E0-9F7B086A817C}" dt="2026-03-10T14:00:09.108" v="500" actId="478"/>
          <ac:picMkLst>
            <pc:docMk/>
            <pc:sldMk cId="3786886518" sldId="343"/>
            <ac:picMk id="4" creationId="{996A8071-DE6C-C9D0-B096-B89EDCA47201}"/>
          </ac:picMkLst>
        </pc:picChg>
        <pc:picChg chg="add mod">
          <ac:chgData name="ROGER Maxime" userId="07164353-70ee-4573-81a0-bffafe2e709f" providerId="ADAL" clId="{D7E0804B-FDDA-4DD4-86E0-9F7B086A817C}" dt="2026-03-10T14:00:09.987" v="501"/>
          <ac:picMkLst>
            <pc:docMk/>
            <pc:sldMk cId="3786886518" sldId="343"/>
            <ac:picMk id="6" creationId="{1284F86D-2A86-494A-ED64-378FF6C28E95}"/>
          </ac:picMkLst>
        </pc:picChg>
        <pc:picChg chg="add mod">
          <ac:chgData name="ROGER Maxime" userId="07164353-70ee-4573-81a0-bffafe2e709f" providerId="ADAL" clId="{D7E0804B-FDDA-4DD4-86E0-9F7B086A817C}" dt="2026-03-10T14:00:09.987" v="501"/>
          <ac:picMkLst>
            <pc:docMk/>
            <pc:sldMk cId="3786886518" sldId="343"/>
            <ac:picMk id="7" creationId="{32B1A549-849B-BBB9-B4E5-07B43ECF34A4}"/>
          </ac:picMkLst>
        </pc:picChg>
        <pc:picChg chg="add mod">
          <ac:chgData name="ROGER Maxime" userId="07164353-70ee-4573-81a0-bffafe2e709f" providerId="ADAL" clId="{D7E0804B-FDDA-4DD4-86E0-9F7B086A817C}" dt="2026-03-10T14:00:09.987" v="501"/>
          <ac:picMkLst>
            <pc:docMk/>
            <pc:sldMk cId="3786886518" sldId="343"/>
            <ac:picMk id="10" creationId="{E0A2521C-8BD0-01E1-2AD9-8845EACD921E}"/>
          </ac:picMkLst>
        </pc:picChg>
        <pc:picChg chg="add mod">
          <ac:chgData name="ROGER Maxime" userId="07164353-70ee-4573-81a0-bffafe2e709f" providerId="ADAL" clId="{D7E0804B-FDDA-4DD4-86E0-9F7B086A817C}" dt="2026-03-10T14:00:09.987" v="501"/>
          <ac:picMkLst>
            <pc:docMk/>
            <pc:sldMk cId="3786886518" sldId="343"/>
            <ac:picMk id="15" creationId="{156FE421-3CA1-40D4-116D-9079386923DC}"/>
          </ac:picMkLst>
        </pc:picChg>
      </pc:sldChg>
      <pc:sldChg chg="addSp delSp modSp mod">
        <pc:chgData name="ROGER Maxime" userId="07164353-70ee-4573-81a0-bffafe2e709f" providerId="ADAL" clId="{D7E0804B-FDDA-4DD4-86E0-9F7B086A817C}" dt="2026-03-10T14:00:42.130" v="511"/>
        <pc:sldMkLst>
          <pc:docMk/>
          <pc:sldMk cId="2153015520" sldId="344"/>
        </pc:sldMkLst>
        <pc:picChg chg="del">
          <ac:chgData name="ROGER Maxime" userId="07164353-70ee-4573-81a0-bffafe2e709f" providerId="ADAL" clId="{D7E0804B-FDDA-4DD4-86E0-9F7B086A817C}" dt="2026-03-10T14:00:41.794" v="510" actId="478"/>
          <ac:picMkLst>
            <pc:docMk/>
            <pc:sldMk cId="2153015520" sldId="344"/>
            <ac:picMk id="9" creationId="{ADE568B0-63DB-4DA1-D541-756431D51C0A}"/>
          </ac:picMkLst>
        </pc:picChg>
        <pc:picChg chg="del">
          <ac:chgData name="ROGER Maxime" userId="07164353-70ee-4573-81a0-bffafe2e709f" providerId="ADAL" clId="{D7E0804B-FDDA-4DD4-86E0-9F7B086A817C}" dt="2026-03-10T14:00:41.794" v="510" actId="478"/>
          <ac:picMkLst>
            <pc:docMk/>
            <pc:sldMk cId="2153015520" sldId="344"/>
            <ac:picMk id="10" creationId="{36C0647D-E131-02EC-E1FD-3957AD238C70}"/>
          </ac:picMkLst>
        </pc:picChg>
        <pc:picChg chg="del">
          <ac:chgData name="ROGER Maxime" userId="07164353-70ee-4573-81a0-bffafe2e709f" providerId="ADAL" clId="{D7E0804B-FDDA-4DD4-86E0-9F7B086A817C}" dt="2026-03-10T14:00:41.794" v="510" actId="478"/>
          <ac:picMkLst>
            <pc:docMk/>
            <pc:sldMk cId="2153015520" sldId="344"/>
            <ac:picMk id="11" creationId="{F3FB2F2D-A579-F8B5-005E-FF019D45D220}"/>
          </ac:picMkLst>
        </pc:picChg>
        <pc:picChg chg="add mod">
          <ac:chgData name="ROGER Maxime" userId="07164353-70ee-4573-81a0-bffafe2e709f" providerId="ADAL" clId="{D7E0804B-FDDA-4DD4-86E0-9F7B086A817C}" dt="2026-03-10T14:00:42.130" v="511"/>
          <ac:picMkLst>
            <pc:docMk/>
            <pc:sldMk cId="2153015520" sldId="344"/>
            <ac:picMk id="27" creationId="{F5D62EFA-2EE2-66A1-03C1-FBC7D3AB133C}"/>
          </ac:picMkLst>
        </pc:picChg>
        <pc:picChg chg="add mod">
          <ac:chgData name="ROGER Maxime" userId="07164353-70ee-4573-81a0-bffafe2e709f" providerId="ADAL" clId="{D7E0804B-FDDA-4DD4-86E0-9F7B086A817C}" dt="2026-03-10T14:00:42.130" v="511"/>
          <ac:picMkLst>
            <pc:docMk/>
            <pc:sldMk cId="2153015520" sldId="344"/>
            <ac:picMk id="35" creationId="{6CC03734-2B6A-E1E6-0BB0-AA790165CE5D}"/>
          </ac:picMkLst>
        </pc:picChg>
        <pc:picChg chg="add mod">
          <ac:chgData name="ROGER Maxime" userId="07164353-70ee-4573-81a0-bffafe2e709f" providerId="ADAL" clId="{D7E0804B-FDDA-4DD4-86E0-9F7B086A817C}" dt="2026-03-10T14:00:42.130" v="511"/>
          <ac:picMkLst>
            <pc:docMk/>
            <pc:sldMk cId="2153015520" sldId="344"/>
            <ac:picMk id="37" creationId="{8C5D1DC7-426C-0103-D9AC-55E26C5E295C}"/>
          </ac:picMkLst>
        </pc:picChg>
        <pc:picChg chg="add mod">
          <ac:chgData name="ROGER Maxime" userId="07164353-70ee-4573-81a0-bffafe2e709f" providerId="ADAL" clId="{D7E0804B-FDDA-4DD4-86E0-9F7B086A817C}" dt="2026-03-10T14:00:42.130" v="511"/>
          <ac:picMkLst>
            <pc:docMk/>
            <pc:sldMk cId="2153015520" sldId="344"/>
            <ac:picMk id="39" creationId="{49E62E43-9CF8-7277-1354-19F8092E7D00}"/>
          </ac:picMkLst>
        </pc:picChg>
      </pc:sldChg>
      <pc:sldChg chg="del">
        <pc:chgData name="ROGER Maxime" userId="07164353-70ee-4573-81a0-bffafe2e709f" providerId="ADAL" clId="{D7E0804B-FDDA-4DD4-86E0-9F7B086A817C}" dt="2026-03-06T15:20:04.773" v="192" actId="47"/>
        <pc:sldMkLst>
          <pc:docMk/>
          <pc:sldMk cId="3795374048" sldId="345"/>
        </pc:sldMkLst>
      </pc:sldChg>
      <pc:sldChg chg="addSp delSp modSp mod">
        <pc:chgData name="ROGER Maxime" userId="07164353-70ee-4573-81a0-bffafe2e709f" providerId="ADAL" clId="{D7E0804B-FDDA-4DD4-86E0-9F7B086A817C}" dt="2026-03-10T14:00:59.131" v="515"/>
        <pc:sldMkLst>
          <pc:docMk/>
          <pc:sldMk cId="705586145" sldId="348"/>
        </pc:sldMkLst>
        <pc:picChg chg="add mod">
          <ac:chgData name="ROGER Maxime" userId="07164353-70ee-4573-81a0-bffafe2e709f" providerId="ADAL" clId="{D7E0804B-FDDA-4DD4-86E0-9F7B086A817C}" dt="2026-03-10T14:00:59.131" v="515"/>
          <ac:picMkLst>
            <pc:docMk/>
            <pc:sldMk cId="705586145" sldId="348"/>
            <ac:picMk id="5" creationId="{F3D3EE35-9CB3-5908-A575-665A46F3A993}"/>
          </ac:picMkLst>
        </pc:picChg>
        <pc:picChg chg="add mod">
          <ac:chgData name="ROGER Maxime" userId="07164353-70ee-4573-81a0-bffafe2e709f" providerId="ADAL" clId="{D7E0804B-FDDA-4DD4-86E0-9F7B086A817C}" dt="2026-03-10T14:00:59.131" v="515"/>
          <ac:picMkLst>
            <pc:docMk/>
            <pc:sldMk cId="705586145" sldId="348"/>
            <ac:picMk id="6" creationId="{B1C3EA17-6AC9-1ABD-6F10-7F23EE740559}"/>
          </ac:picMkLst>
        </pc:picChg>
        <pc:picChg chg="add mod">
          <ac:chgData name="ROGER Maxime" userId="07164353-70ee-4573-81a0-bffafe2e709f" providerId="ADAL" clId="{D7E0804B-FDDA-4DD4-86E0-9F7B086A817C}" dt="2026-03-10T14:00:59.131" v="515"/>
          <ac:picMkLst>
            <pc:docMk/>
            <pc:sldMk cId="705586145" sldId="348"/>
            <ac:picMk id="8" creationId="{1D28A523-CE54-95F0-ED7C-CEA1BB2AE7FB}"/>
          </ac:picMkLst>
        </pc:picChg>
        <pc:picChg chg="add mod">
          <ac:chgData name="ROGER Maxime" userId="07164353-70ee-4573-81a0-bffafe2e709f" providerId="ADAL" clId="{D7E0804B-FDDA-4DD4-86E0-9F7B086A817C}" dt="2026-03-10T14:00:59.131" v="515"/>
          <ac:picMkLst>
            <pc:docMk/>
            <pc:sldMk cId="705586145" sldId="348"/>
            <ac:picMk id="9" creationId="{3C137F15-286A-6D7A-78B9-E8153FFE5BE7}"/>
          </ac:picMkLst>
        </pc:picChg>
        <pc:picChg chg="del">
          <ac:chgData name="ROGER Maxime" userId="07164353-70ee-4573-81a0-bffafe2e709f" providerId="ADAL" clId="{D7E0804B-FDDA-4DD4-86E0-9F7B086A817C}" dt="2026-03-10T14:00:58.875" v="514" actId="478"/>
          <ac:picMkLst>
            <pc:docMk/>
            <pc:sldMk cId="705586145" sldId="348"/>
            <ac:picMk id="19" creationId="{50889C6D-039E-3354-5FF0-56510A46B4CF}"/>
          </ac:picMkLst>
        </pc:picChg>
        <pc:picChg chg="del">
          <ac:chgData name="ROGER Maxime" userId="07164353-70ee-4573-81a0-bffafe2e709f" providerId="ADAL" clId="{D7E0804B-FDDA-4DD4-86E0-9F7B086A817C}" dt="2026-03-10T14:00:58.875" v="514" actId="478"/>
          <ac:picMkLst>
            <pc:docMk/>
            <pc:sldMk cId="705586145" sldId="348"/>
            <ac:picMk id="20" creationId="{22CA405C-C434-458D-3CA9-AF255D66717D}"/>
          </ac:picMkLst>
        </pc:picChg>
        <pc:picChg chg="del">
          <ac:chgData name="ROGER Maxime" userId="07164353-70ee-4573-81a0-bffafe2e709f" providerId="ADAL" clId="{D7E0804B-FDDA-4DD4-86E0-9F7B086A817C}" dt="2026-03-10T14:00:58.875" v="514" actId="478"/>
          <ac:picMkLst>
            <pc:docMk/>
            <pc:sldMk cId="705586145" sldId="348"/>
            <ac:picMk id="21" creationId="{AB69C4C9-8DE7-4834-AC7B-46A459139AD4}"/>
          </ac:picMkLst>
        </pc:picChg>
      </pc:sldChg>
      <pc:sldChg chg="del">
        <pc:chgData name="ROGER Maxime" userId="07164353-70ee-4573-81a0-bffafe2e709f" providerId="ADAL" clId="{D7E0804B-FDDA-4DD4-86E0-9F7B086A817C}" dt="2026-03-06T15:19:12.563" v="190" actId="47"/>
        <pc:sldMkLst>
          <pc:docMk/>
          <pc:sldMk cId="1716502087" sldId="352"/>
        </pc:sldMkLst>
      </pc:sldChg>
      <pc:sldChg chg="modSp mod">
        <pc:chgData name="ROGER Maxime" userId="07164353-70ee-4573-81a0-bffafe2e709f" providerId="ADAL" clId="{D7E0804B-FDDA-4DD4-86E0-9F7B086A817C}" dt="2026-03-06T15:18:17.264" v="188" actId="108"/>
        <pc:sldMkLst>
          <pc:docMk/>
          <pc:sldMk cId="2003354533" sldId="354"/>
        </pc:sldMkLst>
        <pc:spChg chg="mod">
          <ac:chgData name="ROGER Maxime" userId="07164353-70ee-4573-81a0-bffafe2e709f" providerId="ADAL" clId="{D7E0804B-FDDA-4DD4-86E0-9F7B086A817C}" dt="2026-03-06T15:18:17.264" v="188" actId="108"/>
          <ac:spMkLst>
            <pc:docMk/>
            <pc:sldMk cId="2003354533" sldId="354"/>
            <ac:spMk id="65" creationId="{EA5DF39E-C5A2-738E-90E0-4C29E9925C6C}"/>
          </ac:spMkLst>
        </pc:spChg>
      </pc:sldChg>
      <pc:sldChg chg="addSp modSp">
        <pc:chgData name="ROGER Maxime" userId="07164353-70ee-4573-81a0-bffafe2e709f" providerId="ADAL" clId="{D7E0804B-FDDA-4DD4-86E0-9F7B086A817C}" dt="2026-03-10T14:01:02.044" v="516"/>
        <pc:sldMkLst>
          <pc:docMk/>
          <pc:sldMk cId="1121514986" sldId="355"/>
        </pc:sldMkLst>
        <pc:picChg chg="add mod">
          <ac:chgData name="ROGER Maxime" userId="07164353-70ee-4573-81a0-bffafe2e709f" providerId="ADAL" clId="{D7E0804B-FDDA-4DD4-86E0-9F7B086A817C}" dt="2026-03-10T14:01:02.044" v="516"/>
          <ac:picMkLst>
            <pc:docMk/>
            <pc:sldMk cId="1121514986" sldId="355"/>
            <ac:picMk id="4" creationId="{CEA22D08-6049-49B4-0735-FFF05D359EE6}"/>
          </ac:picMkLst>
        </pc:picChg>
        <pc:picChg chg="add mod">
          <ac:chgData name="ROGER Maxime" userId="07164353-70ee-4573-81a0-bffafe2e709f" providerId="ADAL" clId="{D7E0804B-FDDA-4DD4-86E0-9F7B086A817C}" dt="2026-03-10T14:01:02.044" v="516"/>
          <ac:picMkLst>
            <pc:docMk/>
            <pc:sldMk cId="1121514986" sldId="355"/>
            <ac:picMk id="5" creationId="{468DBFA6-1D89-C25F-F3C3-FA231719E033}"/>
          </ac:picMkLst>
        </pc:picChg>
        <pc:picChg chg="add mod">
          <ac:chgData name="ROGER Maxime" userId="07164353-70ee-4573-81a0-bffafe2e709f" providerId="ADAL" clId="{D7E0804B-FDDA-4DD4-86E0-9F7B086A817C}" dt="2026-03-10T14:01:02.044" v="516"/>
          <ac:picMkLst>
            <pc:docMk/>
            <pc:sldMk cId="1121514986" sldId="355"/>
            <ac:picMk id="6" creationId="{2055DF82-0BB8-4BAC-83FD-A62A07B78661}"/>
          </ac:picMkLst>
        </pc:picChg>
        <pc:picChg chg="add mod">
          <ac:chgData name="ROGER Maxime" userId="07164353-70ee-4573-81a0-bffafe2e709f" providerId="ADAL" clId="{D7E0804B-FDDA-4DD4-86E0-9F7B086A817C}" dt="2026-03-10T14:01:02.044" v="516"/>
          <ac:picMkLst>
            <pc:docMk/>
            <pc:sldMk cId="1121514986" sldId="355"/>
            <ac:picMk id="8" creationId="{3CCDF1A2-61A3-5FC1-6F93-84D372E23F0F}"/>
          </ac:picMkLst>
        </pc:picChg>
      </pc:sldChg>
      <pc:sldChg chg="addSp delSp modSp mod">
        <pc:chgData name="ROGER Maxime" userId="07164353-70ee-4573-81a0-bffafe2e709f" providerId="ADAL" clId="{D7E0804B-FDDA-4DD4-86E0-9F7B086A817C}" dt="2026-03-10T14:00:36.135" v="509"/>
        <pc:sldMkLst>
          <pc:docMk/>
          <pc:sldMk cId="845057629" sldId="356"/>
        </pc:sldMkLst>
        <pc:picChg chg="add mod">
          <ac:chgData name="ROGER Maxime" userId="07164353-70ee-4573-81a0-bffafe2e709f" providerId="ADAL" clId="{D7E0804B-FDDA-4DD4-86E0-9F7B086A817C}" dt="2026-03-10T14:00:36.135" v="509"/>
          <ac:picMkLst>
            <pc:docMk/>
            <pc:sldMk cId="845057629" sldId="356"/>
            <ac:picMk id="2" creationId="{17EBEB80-4479-80E3-BE2C-CAE1D718A7E5}"/>
          </ac:picMkLst>
        </pc:picChg>
        <pc:picChg chg="add mod">
          <ac:chgData name="ROGER Maxime" userId="07164353-70ee-4573-81a0-bffafe2e709f" providerId="ADAL" clId="{D7E0804B-FDDA-4DD4-86E0-9F7B086A817C}" dt="2026-03-10T14:00:36.135" v="509"/>
          <ac:picMkLst>
            <pc:docMk/>
            <pc:sldMk cId="845057629" sldId="356"/>
            <ac:picMk id="3" creationId="{A1346F4C-F3FE-A186-567A-7A015E88134D}"/>
          </ac:picMkLst>
        </pc:picChg>
        <pc:picChg chg="add mod">
          <ac:chgData name="ROGER Maxime" userId="07164353-70ee-4573-81a0-bffafe2e709f" providerId="ADAL" clId="{D7E0804B-FDDA-4DD4-86E0-9F7B086A817C}" dt="2026-03-10T14:00:36.135" v="509"/>
          <ac:picMkLst>
            <pc:docMk/>
            <pc:sldMk cId="845057629" sldId="356"/>
            <ac:picMk id="4" creationId="{ED054D40-0541-5F27-D84B-BD50E021B659}"/>
          </ac:picMkLst>
        </pc:picChg>
        <pc:picChg chg="add mod">
          <ac:chgData name="ROGER Maxime" userId="07164353-70ee-4573-81a0-bffafe2e709f" providerId="ADAL" clId="{D7E0804B-FDDA-4DD4-86E0-9F7B086A817C}" dt="2026-03-10T14:00:36.135" v="509"/>
          <ac:picMkLst>
            <pc:docMk/>
            <pc:sldMk cId="845057629" sldId="356"/>
            <ac:picMk id="5" creationId="{38635EFA-621F-9AD3-A772-7477EF1C5FDD}"/>
          </ac:picMkLst>
        </pc:picChg>
        <pc:picChg chg="del">
          <ac:chgData name="ROGER Maxime" userId="07164353-70ee-4573-81a0-bffafe2e709f" providerId="ADAL" clId="{D7E0804B-FDDA-4DD4-86E0-9F7B086A817C}" dt="2026-03-10T14:00:35.584" v="508" actId="478"/>
          <ac:picMkLst>
            <pc:docMk/>
            <pc:sldMk cId="845057629" sldId="356"/>
            <ac:picMk id="9" creationId="{EDBFAB14-046A-B5A0-A66E-6FE2001A23EC}"/>
          </ac:picMkLst>
        </pc:picChg>
        <pc:picChg chg="del">
          <ac:chgData name="ROGER Maxime" userId="07164353-70ee-4573-81a0-bffafe2e709f" providerId="ADAL" clId="{D7E0804B-FDDA-4DD4-86E0-9F7B086A817C}" dt="2026-03-10T14:00:35.584" v="508" actId="478"/>
          <ac:picMkLst>
            <pc:docMk/>
            <pc:sldMk cId="845057629" sldId="356"/>
            <ac:picMk id="10" creationId="{09DCFFC7-C562-88A6-A855-A1D93140677F}"/>
          </ac:picMkLst>
        </pc:picChg>
        <pc:picChg chg="del">
          <ac:chgData name="ROGER Maxime" userId="07164353-70ee-4573-81a0-bffafe2e709f" providerId="ADAL" clId="{D7E0804B-FDDA-4DD4-86E0-9F7B086A817C}" dt="2026-03-10T14:00:35.584" v="508" actId="478"/>
          <ac:picMkLst>
            <pc:docMk/>
            <pc:sldMk cId="845057629" sldId="356"/>
            <ac:picMk id="11" creationId="{0CE58E68-8A00-A2D2-2C41-9A3F20D3D389}"/>
          </ac:picMkLst>
        </pc:picChg>
      </pc:sldChg>
      <pc:sldChg chg="del">
        <pc:chgData name="ROGER Maxime" userId="07164353-70ee-4573-81a0-bffafe2e709f" providerId="ADAL" clId="{D7E0804B-FDDA-4DD4-86E0-9F7B086A817C}" dt="2026-03-06T15:29:06.273" v="343" actId="47"/>
        <pc:sldMkLst>
          <pc:docMk/>
          <pc:sldMk cId="3624117685" sldId="358"/>
        </pc:sldMkLst>
      </pc:sldChg>
      <pc:sldChg chg="addSp delSp modSp mod">
        <pc:chgData name="ROGER Maxime" userId="07164353-70ee-4573-81a0-bffafe2e709f" providerId="ADAL" clId="{D7E0804B-FDDA-4DD4-86E0-9F7B086A817C}" dt="2026-03-10T14:00:17.065" v="503"/>
        <pc:sldMkLst>
          <pc:docMk/>
          <pc:sldMk cId="1474536862" sldId="359"/>
        </pc:sldMkLst>
        <pc:picChg chg="del">
          <ac:chgData name="ROGER Maxime" userId="07164353-70ee-4573-81a0-bffafe2e709f" providerId="ADAL" clId="{D7E0804B-FDDA-4DD4-86E0-9F7B086A817C}" dt="2026-03-10T14:00:16.711" v="502" actId="478"/>
          <ac:picMkLst>
            <pc:docMk/>
            <pc:sldMk cId="1474536862" sldId="359"/>
            <ac:picMk id="2" creationId="{46678DA6-5E91-ED28-F516-406B12155A02}"/>
          </ac:picMkLst>
        </pc:picChg>
        <pc:picChg chg="del">
          <ac:chgData name="ROGER Maxime" userId="07164353-70ee-4573-81a0-bffafe2e709f" providerId="ADAL" clId="{D7E0804B-FDDA-4DD4-86E0-9F7B086A817C}" dt="2026-03-10T14:00:16.711" v="502" actId="478"/>
          <ac:picMkLst>
            <pc:docMk/>
            <pc:sldMk cId="1474536862" sldId="359"/>
            <ac:picMk id="3" creationId="{D58ADBEA-CCF1-7257-D45E-27EEBD6EAC73}"/>
          </ac:picMkLst>
        </pc:picChg>
        <pc:picChg chg="del">
          <ac:chgData name="ROGER Maxime" userId="07164353-70ee-4573-81a0-bffafe2e709f" providerId="ADAL" clId="{D7E0804B-FDDA-4DD4-86E0-9F7B086A817C}" dt="2026-03-10T14:00:16.711" v="502" actId="478"/>
          <ac:picMkLst>
            <pc:docMk/>
            <pc:sldMk cId="1474536862" sldId="359"/>
            <ac:picMk id="4" creationId="{9CA4167B-407E-8900-0C38-C1A7BA855126}"/>
          </ac:picMkLst>
        </pc:picChg>
        <pc:picChg chg="add mod">
          <ac:chgData name="ROGER Maxime" userId="07164353-70ee-4573-81a0-bffafe2e709f" providerId="ADAL" clId="{D7E0804B-FDDA-4DD4-86E0-9F7B086A817C}" dt="2026-03-10T14:00:17.065" v="503"/>
          <ac:picMkLst>
            <pc:docMk/>
            <pc:sldMk cId="1474536862" sldId="359"/>
            <ac:picMk id="6" creationId="{74BB2B17-BBC9-1AA5-78AC-EEE2D70FEC95}"/>
          </ac:picMkLst>
        </pc:picChg>
        <pc:picChg chg="add mod">
          <ac:chgData name="ROGER Maxime" userId="07164353-70ee-4573-81a0-bffafe2e709f" providerId="ADAL" clId="{D7E0804B-FDDA-4DD4-86E0-9F7B086A817C}" dt="2026-03-10T14:00:17.065" v="503"/>
          <ac:picMkLst>
            <pc:docMk/>
            <pc:sldMk cId="1474536862" sldId="359"/>
            <ac:picMk id="10" creationId="{6CAD2344-BDED-957E-553F-8238BB3915AD}"/>
          </ac:picMkLst>
        </pc:picChg>
        <pc:picChg chg="add mod">
          <ac:chgData name="ROGER Maxime" userId="07164353-70ee-4573-81a0-bffafe2e709f" providerId="ADAL" clId="{D7E0804B-FDDA-4DD4-86E0-9F7B086A817C}" dt="2026-03-10T14:00:17.065" v="503"/>
          <ac:picMkLst>
            <pc:docMk/>
            <pc:sldMk cId="1474536862" sldId="359"/>
            <ac:picMk id="15" creationId="{99ABE1B1-CF16-8147-B7FC-0BA22017B38D}"/>
          </ac:picMkLst>
        </pc:picChg>
        <pc:picChg chg="add mod">
          <ac:chgData name="ROGER Maxime" userId="07164353-70ee-4573-81a0-bffafe2e709f" providerId="ADAL" clId="{D7E0804B-FDDA-4DD4-86E0-9F7B086A817C}" dt="2026-03-10T14:00:17.065" v="503"/>
          <ac:picMkLst>
            <pc:docMk/>
            <pc:sldMk cId="1474536862" sldId="359"/>
            <ac:picMk id="17" creationId="{E4DB9EFC-ADD9-992A-6250-F653C73CB5D8}"/>
          </ac:picMkLst>
        </pc:picChg>
      </pc:sldChg>
      <pc:sldChg chg="del">
        <pc:chgData name="ROGER Maxime" userId="07164353-70ee-4573-81a0-bffafe2e709f" providerId="ADAL" clId="{D7E0804B-FDDA-4DD4-86E0-9F7B086A817C}" dt="2026-03-06T15:28:40.892" v="342" actId="47"/>
        <pc:sldMkLst>
          <pc:docMk/>
          <pc:sldMk cId="2073318656" sldId="360"/>
        </pc:sldMkLst>
      </pc:sldChg>
      <pc:sldChg chg="del">
        <pc:chgData name="ROGER Maxime" userId="07164353-70ee-4573-81a0-bffafe2e709f" providerId="ADAL" clId="{D7E0804B-FDDA-4DD4-86E0-9F7B086A817C}" dt="2026-03-06T15:17:33.403" v="187" actId="47"/>
        <pc:sldMkLst>
          <pc:docMk/>
          <pc:sldMk cId="1946026662" sldId="361"/>
        </pc:sldMkLst>
      </pc:sldChg>
      <pc:sldChg chg="del">
        <pc:chgData name="ROGER Maxime" userId="07164353-70ee-4573-81a0-bffafe2e709f" providerId="ADAL" clId="{D7E0804B-FDDA-4DD4-86E0-9F7B086A817C}" dt="2026-03-06T15:28:20.508" v="341" actId="47"/>
        <pc:sldMkLst>
          <pc:docMk/>
          <pc:sldMk cId="789274120" sldId="363"/>
        </pc:sldMkLst>
      </pc:sldChg>
      <pc:sldChg chg="addSp delSp modSp add mod">
        <pc:chgData name="ROGER Maxime" userId="07164353-70ee-4573-81a0-bffafe2e709f" providerId="ADAL" clId="{D7E0804B-FDDA-4DD4-86E0-9F7B086A817C}" dt="2026-03-10T14:00:20.689" v="505"/>
        <pc:sldMkLst>
          <pc:docMk/>
          <pc:sldMk cId="100635378" sldId="364"/>
        </pc:sldMkLst>
        <pc:spChg chg="add mod">
          <ac:chgData name="ROGER Maxime" userId="07164353-70ee-4573-81a0-bffafe2e709f" providerId="ADAL" clId="{D7E0804B-FDDA-4DD4-86E0-9F7B086A817C}" dt="2026-03-06T15:31:11.421" v="387" actId="20577"/>
          <ac:spMkLst>
            <pc:docMk/>
            <pc:sldMk cId="100635378" sldId="364"/>
            <ac:spMk id="6" creationId="{FBC03DD4-0C82-115F-8C07-34E12AD9E233}"/>
          </ac:spMkLst>
        </pc:spChg>
        <pc:spChg chg="add mod">
          <ac:chgData name="ROGER Maxime" userId="07164353-70ee-4573-81a0-bffafe2e709f" providerId="ADAL" clId="{D7E0804B-FDDA-4DD4-86E0-9F7B086A817C}" dt="2026-03-06T15:16:31.454" v="169" actId="20577"/>
          <ac:spMkLst>
            <pc:docMk/>
            <pc:sldMk cId="100635378" sldId="364"/>
            <ac:spMk id="21" creationId="{DAC5848F-8129-81FB-D83A-C2170DB0AB9E}"/>
          </ac:spMkLst>
        </pc:spChg>
        <pc:spChg chg="add mod">
          <ac:chgData name="ROGER Maxime" userId="07164353-70ee-4573-81a0-bffafe2e709f" providerId="ADAL" clId="{D7E0804B-FDDA-4DD4-86E0-9F7B086A817C}" dt="2026-03-06T15:15:48.392" v="148" actId="408"/>
          <ac:spMkLst>
            <pc:docMk/>
            <pc:sldMk cId="100635378" sldId="364"/>
            <ac:spMk id="22" creationId="{FC1A1684-05FC-0600-2411-3F0B975278E5}"/>
          </ac:spMkLst>
        </pc:spChg>
        <pc:spChg chg="add mod">
          <ac:chgData name="ROGER Maxime" userId="07164353-70ee-4573-81a0-bffafe2e709f" providerId="ADAL" clId="{D7E0804B-FDDA-4DD4-86E0-9F7B086A817C}" dt="2026-03-06T15:16:28.213" v="168" actId="20577"/>
          <ac:spMkLst>
            <pc:docMk/>
            <pc:sldMk cId="100635378" sldId="364"/>
            <ac:spMk id="24" creationId="{98C41E25-FDA5-20FE-7FB8-62F03587F2B6}"/>
          </ac:spMkLst>
        </pc:spChg>
        <pc:spChg chg="add mod">
          <ac:chgData name="ROGER Maxime" userId="07164353-70ee-4573-81a0-bffafe2e709f" providerId="ADAL" clId="{D7E0804B-FDDA-4DD4-86E0-9F7B086A817C}" dt="2026-03-06T15:16:42.115" v="179" actId="20577"/>
          <ac:spMkLst>
            <pc:docMk/>
            <pc:sldMk cId="100635378" sldId="364"/>
            <ac:spMk id="25" creationId="{7E5A45FC-C324-4503-CF7E-ECE3F9C2722A}"/>
          </ac:spMkLst>
        </pc:spChg>
        <pc:spChg chg="add mod">
          <ac:chgData name="ROGER Maxime" userId="07164353-70ee-4573-81a0-bffafe2e709f" providerId="ADAL" clId="{D7E0804B-FDDA-4DD4-86E0-9F7B086A817C}" dt="2026-03-06T15:16:37.977" v="178" actId="20577"/>
          <ac:spMkLst>
            <pc:docMk/>
            <pc:sldMk cId="100635378" sldId="364"/>
            <ac:spMk id="27" creationId="{F76DC3C2-4566-28E1-DC9B-C5B59445A9D6}"/>
          </ac:spMkLst>
        </pc:spChg>
        <pc:spChg chg="add mod">
          <ac:chgData name="ROGER Maxime" userId="07164353-70ee-4573-81a0-bffafe2e709f" providerId="ADAL" clId="{D7E0804B-FDDA-4DD4-86E0-9F7B086A817C}" dt="2026-03-06T15:16:46.730" v="186" actId="20577"/>
          <ac:spMkLst>
            <pc:docMk/>
            <pc:sldMk cId="100635378" sldId="364"/>
            <ac:spMk id="28" creationId="{8722F29E-1EF9-2AD9-2D5A-250D5C2226E8}"/>
          </ac:spMkLst>
        </pc:spChg>
        <pc:picChg chg="del">
          <ac:chgData name="ROGER Maxime" userId="07164353-70ee-4573-81a0-bffafe2e709f" providerId="ADAL" clId="{D7E0804B-FDDA-4DD4-86E0-9F7B086A817C}" dt="2026-03-10T14:00:20.349" v="504" actId="478"/>
          <ac:picMkLst>
            <pc:docMk/>
            <pc:sldMk cId="100635378" sldId="364"/>
            <ac:picMk id="2" creationId="{46678DA6-5E91-ED28-F516-406B12155A02}"/>
          </ac:picMkLst>
        </pc:picChg>
        <pc:picChg chg="del">
          <ac:chgData name="ROGER Maxime" userId="07164353-70ee-4573-81a0-bffafe2e709f" providerId="ADAL" clId="{D7E0804B-FDDA-4DD4-86E0-9F7B086A817C}" dt="2026-03-10T14:00:20.349" v="504" actId="478"/>
          <ac:picMkLst>
            <pc:docMk/>
            <pc:sldMk cId="100635378" sldId="364"/>
            <ac:picMk id="3" creationId="{D58ADBEA-CCF1-7257-D45E-27EEBD6EAC73}"/>
          </ac:picMkLst>
        </pc:picChg>
        <pc:picChg chg="del">
          <ac:chgData name="ROGER Maxime" userId="07164353-70ee-4573-81a0-bffafe2e709f" providerId="ADAL" clId="{D7E0804B-FDDA-4DD4-86E0-9F7B086A817C}" dt="2026-03-10T14:00:20.349" v="504" actId="478"/>
          <ac:picMkLst>
            <pc:docMk/>
            <pc:sldMk cId="100635378" sldId="364"/>
            <ac:picMk id="4" creationId="{9CA4167B-407E-8900-0C38-C1A7BA855126}"/>
          </ac:picMkLst>
        </pc:picChg>
        <pc:picChg chg="add mod">
          <ac:chgData name="ROGER Maxime" userId="07164353-70ee-4573-81a0-bffafe2e709f" providerId="ADAL" clId="{D7E0804B-FDDA-4DD4-86E0-9F7B086A817C}" dt="2026-03-10T14:00:20.689" v="505"/>
          <ac:picMkLst>
            <pc:docMk/>
            <pc:sldMk cId="100635378" sldId="364"/>
            <ac:picMk id="5" creationId="{89B0EFD2-8BDB-C92D-1850-D4EFC9A9837F}"/>
          </ac:picMkLst>
        </pc:picChg>
        <pc:picChg chg="add mod">
          <ac:chgData name="ROGER Maxime" userId="07164353-70ee-4573-81a0-bffafe2e709f" providerId="ADAL" clId="{D7E0804B-FDDA-4DD4-86E0-9F7B086A817C}" dt="2026-03-10T14:00:20.689" v="505"/>
          <ac:picMkLst>
            <pc:docMk/>
            <pc:sldMk cId="100635378" sldId="364"/>
            <ac:picMk id="7" creationId="{C7A081F6-3432-389E-0A08-C74374871E91}"/>
          </ac:picMkLst>
        </pc:picChg>
        <pc:picChg chg="add mod">
          <ac:chgData name="ROGER Maxime" userId="07164353-70ee-4573-81a0-bffafe2e709f" providerId="ADAL" clId="{D7E0804B-FDDA-4DD4-86E0-9F7B086A817C}" dt="2026-03-10T14:00:20.689" v="505"/>
          <ac:picMkLst>
            <pc:docMk/>
            <pc:sldMk cId="100635378" sldId="364"/>
            <ac:picMk id="8" creationId="{8B95D89D-6F0B-4095-78BB-F44BFAB0C582}"/>
          </ac:picMkLst>
        </pc:picChg>
        <pc:picChg chg="add mod">
          <ac:chgData name="ROGER Maxime" userId="07164353-70ee-4573-81a0-bffafe2e709f" providerId="ADAL" clId="{D7E0804B-FDDA-4DD4-86E0-9F7B086A817C}" dt="2026-03-10T14:00:20.689" v="505"/>
          <ac:picMkLst>
            <pc:docMk/>
            <pc:sldMk cId="100635378" sldId="364"/>
            <ac:picMk id="9" creationId="{5CCD251A-DEF0-DD2F-918D-5F552D10BFB9}"/>
          </ac:picMkLst>
        </pc:picChg>
        <pc:picChg chg="add mod modCrop">
          <ac:chgData name="ROGER Maxime" userId="07164353-70ee-4573-81a0-bffafe2e709f" providerId="ADAL" clId="{D7E0804B-FDDA-4DD4-86E0-9F7B086A817C}" dt="2026-03-06T15:16:22.197" v="161" actId="1036"/>
          <ac:picMkLst>
            <pc:docMk/>
            <pc:sldMk cId="100635378" sldId="364"/>
            <ac:picMk id="20" creationId="{C76A9B6D-1A63-3691-8999-A94C5C96E990}"/>
          </ac:picMkLst>
        </pc:picChg>
        <pc:picChg chg="add mod modCrop">
          <ac:chgData name="ROGER Maxime" userId="07164353-70ee-4573-81a0-bffafe2e709f" providerId="ADAL" clId="{D7E0804B-FDDA-4DD4-86E0-9F7B086A817C}" dt="2026-03-06T15:16:22.197" v="161" actId="1036"/>
          <ac:picMkLst>
            <pc:docMk/>
            <pc:sldMk cId="100635378" sldId="364"/>
            <ac:picMk id="23" creationId="{D8BBF357-32C3-BEF5-E0EE-F964982D7C1D}"/>
          </ac:picMkLst>
        </pc:picChg>
        <pc:picChg chg="add mod modCrop">
          <ac:chgData name="ROGER Maxime" userId="07164353-70ee-4573-81a0-bffafe2e709f" providerId="ADAL" clId="{D7E0804B-FDDA-4DD4-86E0-9F7B086A817C}" dt="2026-03-06T15:16:22.197" v="161" actId="1036"/>
          <ac:picMkLst>
            <pc:docMk/>
            <pc:sldMk cId="100635378" sldId="364"/>
            <ac:picMk id="26" creationId="{C5B0B3D2-5D0A-66F8-1901-D77B9D65E973}"/>
          </ac:picMkLst>
        </pc:picChg>
      </pc:sldChg>
      <pc:sldChg chg="new del">
        <pc:chgData name="ROGER Maxime" userId="07164353-70ee-4573-81a0-bffafe2e709f" providerId="ADAL" clId="{D7E0804B-FDDA-4DD4-86E0-9F7B086A817C}" dt="2026-03-06T15:07:26.176" v="18" actId="47"/>
        <pc:sldMkLst>
          <pc:docMk/>
          <pc:sldMk cId="2695198968" sldId="364"/>
        </pc:sldMkLst>
      </pc:sldChg>
      <pc:sldChg chg="addSp delSp modSp add mod">
        <pc:chgData name="ROGER Maxime" userId="07164353-70ee-4573-81a0-bffafe2e709f" providerId="ADAL" clId="{D7E0804B-FDDA-4DD4-86E0-9F7B086A817C}" dt="2026-03-10T14:00:23.976" v="507"/>
        <pc:sldMkLst>
          <pc:docMk/>
          <pc:sldMk cId="1210982832" sldId="365"/>
        </pc:sldMkLst>
        <pc:spChg chg="mod">
          <ac:chgData name="ROGER Maxime" userId="07164353-70ee-4573-81a0-bffafe2e709f" providerId="ADAL" clId="{D7E0804B-FDDA-4DD4-86E0-9F7B086A817C}" dt="2026-03-06T15:36:04.844" v="478" actId="20577"/>
          <ac:spMkLst>
            <pc:docMk/>
            <pc:sldMk cId="1210982832" sldId="365"/>
            <ac:spMk id="6" creationId="{FBC03DD4-0C82-115F-8C07-34E12AD9E233}"/>
          </ac:spMkLst>
        </pc:spChg>
        <pc:spChg chg="mod">
          <ac:chgData name="ROGER Maxime" userId="07164353-70ee-4573-81a0-bffafe2e709f" providerId="ADAL" clId="{D7E0804B-FDDA-4DD4-86E0-9F7B086A817C}" dt="2026-03-06T15:20:44.561" v="216"/>
          <ac:spMkLst>
            <pc:docMk/>
            <pc:sldMk cId="1210982832" sldId="365"/>
            <ac:spMk id="7" creationId="{F0A2C9C3-2291-0CCE-3E90-E343A1C22503}"/>
          </ac:spMkLst>
        </pc:spChg>
        <pc:spChg chg="mod">
          <ac:chgData name="ROGER Maxime" userId="07164353-70ee-4573-81a0-bffafe2e709f" providerId="ADAL" clId="{D7E0804B-FDDA-4DD4-86E0-9F7B086A817C}" dt="2026-03-06T15:20:44.561" v="216"/>
          <ac:spMkLst>
            <pc:docMk/>
            <pc:sldMk cId="1210982832" sldId="365"/>
            <ac:spMk id="8" creationId="{550D9814-BC59-F0D4-ED6B-FB276F29980E}"/>
          </ac:spMkLst>
        </pc:spChg>
        <pc:spChg chg="add mod">
          <ac:chgData name="ROGER Maxime" userId="07164353-70ee-4573-81a0-bffafe2e709f" providerId="ADAL" clId="{D7E0804B-FDDA-4DD4-86E0-9F7B086A817C}" dt="2026-03-06T15:21:39.910" v="225" actId="1076"/>
          <ac:spMkLst>
            <pc:docMk/>
            <pc:sldMk cId="1210982832" sldId="365"/>
            <ac:spMk id="10" creationId="{C7463C2C-6AB9-005E-E479-CEBAF541E1A9}"/>
          </ac:spMkLst>
        </pc:spChg>
        <pc:spChg chg="add mod">
          <ac:chgData name="ROGER Maxime" userId="07164353-70ee-4573-81a0-bffafe2e709f" providerId="ADAL" clId="{D7E0804B-FDDA-4DD4-86E0-9F7B086A817C}" dt="2026-03-06T15:27:47.032" v="339" actId="1038"/>
          <ac:spMkLst>
            <pc:docMk/>
            <pc:sldMk cId="1210982832" sldId="365"/>
            <ac:spMk id="11" creationId="{72D5FB7D-F0A4-6382-3AA4-FE38476A0BDB}"/>
          </ac:spMkLst>
        </pc:spChg>
        <pc:spChg chg="add mod">
          <ac:chgData name="ROGER Maxime" userId="07164353-70ee-4573-81a0-bffafe2e709f" providerId="ADAL" clId="{D7E0804B-FDDA-4DD4-86E0-9F7B086A817C}" dt="2026-03-06T15:27:47.032" v="339" actId="1038"/>
          <ac:spMkLst>
            <pc:docMk/>
            <pc:sldMk cId="1210982832" sldId="365"/>
            <ac:spMk id="13" creationId="{365AE4AB-9F66-371F-4E5C-59F7270D9005}"/>
          </ac:spMkLst>
        </pc:spChg>
        <pc:spChg chg="add mod">
          <ac:chgData name="ROGER Maxime" userId="07164353-70ee-4573-81a0-bffafe2e709f" providerId="ADAL" clId="{D7E0804B-FDDA-4DD4-86E0-9F7B086A817C}" dt="2026-03-06T15:27:47.032" v="339" actId="1038"/>
          <ac:spMkLst>
            <pc:docMk/>
            <pc:sldMk cId="1210982832" sldId="365"/>
            <ac:spMk id="16" creationId="{253D537A-AAA2-018A-B7F0-A58DBA21ABD4}"/>
          </ac:spMkLst>
        </pc:spChg>
        <pc:spChg chg="add mod">
          <ac:chgData name="ROGER Maxime" userId="07164353-70ee-4573-81a0-bffafe2e709f" providerId="ADAL" clId="{D7E0804B-FDDA-4DD4-86E0-9F7B086A817C}" dt="2026-03-06T15:27:47.032" v="339" actId="1038"/>
          <ac:spMkLst>
            <pc:docMk/>
            <pc:sldMk cId="1210982832" sldId="365"/>
            <ac:spMk id="17" creationId="{61908E5E-E891-760A-7ED0-063B44CE82DC}"/>
          </ac:spMkLst>
        </pc:spChg>
        <pc:spChg chg="mod">
          <ac:chgData name="ROGER Maxime" userId="07164353-70ee-4573-81a0-bffafe2e709f" providerId="ADAL" clId="{D7E0804B-FDDA-4DD4-86E0-9F7B086A817C}" dt="2026-03-06T15:31:56.008" v="388" actId="1076"/>
          <ac:spMkLst>
            <pc:docMk/>
            <pc:sldMk cId="1210982832" sldId="365"/>
            <ac:spMk id="24" creationId="{98C41E25-FDA5-20FE-7FB8-62F03587F2B6}"/>
          </ac:spMkLst>
        </pc:spChg>
        <pc:spChg chg="mod">
          <ac:chgData name="ROGER Maxime" userId="07164353-70ee-4573-81a0-bffafe2e709f" providerId="ADAL" clId="{D7E0804B-FDDA-4DD4-86E0-9F7B086A817C}" dt="2026-03-06T15:31:56.008" v="388" actId="1076"/>
          <ac:spMkLst>
            <pc:docMk/>
            <pc:sldMk cId="1210982832" sldId="365"/>
            <ac:spMk id="25" creationId="{7E5A45FC-C324-4503-CF7E-ECE3F9C2722A}"/>
          </ac:spMkLst>
        </pc:spChg>
        <pc:spChg chg="add mod">
          <ac:chgData name="ROGER Maxime" userId="07164353-70ee-4573-81a0-bffafe2e709f" providerId="ADAL" clId="{D7E0804B-FDDA-4DD4-86E0-9F7B086A817C}" dt="2026-03-06T15:27:39.226" v="327" actId="1037"/>
          <ac:spMkLst>
            <pc:docMk/>
            <pc:sldMk cId="1210982832" sldId="365"/>
            <ac:spMk id="32" creationId="{CEA510B2-F3BF-88FE-2658-A2129B19B5D9}"/>
          </ac:spMkLst>
        </pc:spChg>
        <pc:spChg chg="add mod">
          <ac:chgData name="ROGER Maxime" userId="07164353-70ee-4573-81a0-bffafe2e709f" providerId="ADAL" clId="{D7E0804B-FDDA-4DD4-86E0-9F7B086A817C}" dt="2026-03-06T15:27:39.226" v="327" actId="1037"/>
          <ac:spMkLst>
            <pc:docMk/>
            <pc:sldMk cId="1210982832" sldId="365"/>
            <ac:spMk id="33" creationId="{97088918-594E-BA5D-CB7B-3388A548F02B}"/>
          </ac:spMkLst>
        </pc:spChg>
        <pc:spChg chg="add mod">
          <ac:chgData name="ROGER Maxime" userId="07164353-70ee-4573-81a0-bffafe2e709f" providerId="ADAL" clId="{D7E0804B-FDDA-4DD4-86E0-9F7B086A817C}" dt="2026-03-06T15:27:39.226" v="327" actId="1037"/>
          <ac:spMkLst>
            <pc:docMk/>
            <pc:sldMk cId="1210982832" sldId="365"/>
            <ac:spMk id="34" creationId="{EDCAFDF0-6B97-4F2B-8972-BD70C05E7E99}"/>
          </ac:spMkLst>
        </pc:spChg>
        <pc:spChg chg="add mod">
          <ac:chgData name="ROGER Maxime" userId="07164353-70ee-4573-81a0-bffafe2e709f" providerId="ADAL" clId="{D7E0804B-FDDA-4DD4-86E0-9F7B086A817C}" dt="2026-03-06T15:27:39.226" v="327" actId="1037"/>
          <ac:spMkLst>
            <pc:docMk/>
            <pc:sldMk cId="1210982832" sldId="365"/>
            <ac:spMk id="35" creationId="{443C8752-7FE9-E59E-D7F7-D0552DC25798}"/>
          </ac:spMkLst>
        </pc:spChg>
        <pc:spChg chg="add mod">
          <ac:chgData name="ROGER Maxime" userId="07164353-70ee-4573-81a0-bffafe2e709f" providerId="ADAL" clId="{D7E0804B-FDDA-4DD4-86E0-9F7B086A817C}" dt="2026-03-06T15:32:51.444" v="420" actId="1076"/>
          <ac:spMkLst>
            <pc:docMk/>
            <pc:sldMk cId="1210982832" sldId="365"/>
            <ac:spMk id="42" creationId="{60C39C8A-6D45-1047-54AE-FC8B616C8031}"/>
          </ac:spMkLst>
        </pc:spChg>
        <pc:grpChg chg="add mod">
          <ac:chgData name="ROGER Maxime" userId="07164353-70ee-4573-81a0-bffafe2e709f" providerId="ADAL" clId="{D7E0804B-FDDA-4DD4-86E0-9F7B086A817C}" dt="2026-03-06T15:21:39.910" v="225" actId="1076"/>
          <ac:grpSpMkLst>
            <pc:docMk/>
            <pc:sldMk cId="1210982832" sldId="365"/>
            <ac:grpSpMk id="5" creationId="{B0B95F6D-8CF5-2FA8-CC0C-60466EAE48DC}"/>
          </ac:grpSpMkLst>
        </pc:grpChg>
        <pc:picChg chg="del">
          <ac:chgData name="ROGER Maxime" userId="07164353-70ee-4573-81a0-bffafe2e709f" providerId="ADAL" clId="{D7E0804B-FDDA-4DD4-86E0-9F7B086A817C}" dt="2026-03-10T14:00:23.598" v="506" actId="478"/>
          <ac:picMkLst>
            <pc:docMk/>
            <pc:sldMk cId="1210982832" sldId="365"/>
            <ac:picMk id="2" creationId="{46678DA6-5E91-ED28-F516-406B12155A02}"/>
          </ac:picMkLst>
        </pc:picChg>
        <pc:picChg chg="del">
          <ac:chgData name="ROGER Maxime" userId="07164353-70ee-4573-81a0-bffafe2e709f" providerId="ADAL" clId="{D7E0804B-FDDA-4DD4-86E0-9F7B086A817C}" dt="2026-03-10T14:00:23.598" v="506" actId="478"/>
          <ac:picMkLst>
            <pc:docMk/>
            <pc:sldMk cId="1210982832" sldId="365"/>
            <ac:picMk id="3" creationId="{D58ADBEA-CCF1-7257-D45E-27EEBD6EAC73}"/>
          </ac:picMkLst>
        </pc:picChg>
        <pc:picChg chg="del">
          <ac:chgData name="ROGER Maxime" userId="07164353-70ee-4573-81a0-bffafe2e709f" providerId="ADAL" clId="{D7E0804B-FDDA-4DD4-86E0-9F7B086A817C}" dt="2026-03-10T14:00:23.598" v="506" actId="478"/>
          <ac:picMkLst>
            <pc:docMk/>
            <pc:sldMk cId="1210982832" sldId="365"/>
            <ac:picMk id="4" creationId="{9CA4167B-407E-8900-0C38-C1A7BA855126}"/>
          </ac:picMkLst>
        </pc:picChg>
        <pc:picChg chg="mod">
          <ac:chgData name="ROGER Maxime" userId="07164353-70ee-4573-81a0-bffafe2e709f" providerId="ADAL" clId="{D7E0804B-FDDA-4DD4-86E0-9F7B086A817C}" dt="2026-03-06T15:20:44.561" v="216"/>
          <ac:picMkLst>
            <pc:docMk/>
            <pc:sldMk cId="1210982832" sldId="365"/>
            <ac:picMk id="9" creationId="{5AB5C965-6035-F706-4095-28C3EE2FD963}"/>
          </ac:picMkLst>
        </pc:picChg>
        <pc:picChg chg="add mod">
          <ac:chgData name="ROGER Maxime" userId="07164353-70ee-4573-81a0-bffafe2e709f" providerId="ADAL" clId="{D7E0804B-FDDA-4DD4-86E0-9F7B086A817C}" dt="2026-03-10T14:00:23.976" v="507"/>
          <ac:picMkLst>
            <pc:docMk/>
            <pc:sldMk cId="1210982832" sldId="365"/>
            <ac:picMk id="12" creationId="{32BBE487-1EF0-E8B2-C128-65AB31933237}"/>
          </ac:picMkLst>
        </pc:picChg>
        <pc:picChg chg="add mod">
          <ac:chgData name="ROGER Maxime" userId="07164353-70ee-4573-81a0-bffafe2e709f" providerId="ADAL" clId="{D7E0804B-FDDA-4DD4-86E0-9F7B086A817C}" dt="2026-03-10T14:00:23.976" v="507"/>
          <ac:picMkLst>
            <pc:docMk/>
            <pc:sldMk cId="1210982832" sldId="365"/>
            <ac:picMk id="14" creationId="{7DC8160B-F3CE-8523-F741-AC9D94A24046}"/>
          </ac:picMkLst>
        </pc:picChg>
        <pc:picChg chg="add mod">
          <ac:chgData name="ROGER Maxime" userId="07164353-70ee-4573-81a0-bffafe2e709f" providerId="ADAL" clId="{D7E0804B-FDDA-4DD4-86E0-9F7B086A817C}" dt="2026-03-10T14:00:23.976" v="507"/>
          <ac:picMkLst>
            <pc:docMk/>
            <pc:sldMk cId="1210982832" sldId="365"/>
            <ac:picMk id="15" creationId="{565CF0CC-16F0-CBCB-9397-F79DC85DD8AE}"/>
          </ac:picMkLst>
        </pc:picChg>
        <pc:picChg chg="add mod">
          <ac:chgData name="ROGER Maxime" userId="07164353-70ee-4573-81a0-bffafe2e709f" providerId="ADAL" clId="{D7E0804B-FDDA-4DD4-86E0-9F7B086A817C}" dt="2026-03-10T14:00:23.976" v="507"/>
          <ac:picMkLst>
            <pc:docMk/>
            <pc:sldMk cId="1210982832" sldId="365"/>
            <ac:picMk id="18" creationId="{F3FBC9AF-F283-D64B-01B0-7A728281AE4B}"/>
          </ac:picMkLst>
        </pc:picChg>
        <pc:picChg chg="mod">
          <ac:chgData name="ROGER Maxime" userId="07164353-70ee-4573-81a0-bffafe2e709f" providerId="ADAL" clId="{D7E0804B-FDDA-4DD4-86E0-9F7B086A817C}" dt="2026-03-06T15:31:56.008" v="388" actId="1076"/>
          <ac:picMkLst>
            <pc:docMk/>
            <pc:sldMk cId="1210982832" sldId="365"/>
            <ac:picMk id="23" creationId="{D8BBF357-32C3-BEF5-E0EE-F964982D7C1D}"/>
          </ac:picMkLst>
        </pc:picChg>
        <pc:picChg chg="add mod modCrop">
          <ac:chgData name="ROGER Maxime" userId="07164353-70ee-4573-81a0-bffafe2e709f" providerId="ADAL" clId="{D7E0804B-FDDA-4DD4-86E0-9F7B086A817C}" dt="2026-03-06T15:27:22.140" v="303" actId="732"/>
          <ac:picMkLst>
            <pc:docMk/>
            <pc:sldMk cId="1210982832" sldId="365"/>
            <ac:picMk id="40" creationId="{34519DB0-1DBE-87AA-D4D7-0E47301C47ED}"/>
          </ac:picMkLst>
        </pc:picChg>
        <pc:picChg chg="add mod modCrop">
          <ac:chgData name="ROGER Maxime" userId="07164353-70ee-4573-81a0-bffafe2e709f" providerId="ADAL" clId="{D7E0804B-FDDA-4DD4-86E0-9F7B086A817C}" dt="2026-03-06T15:27:57.242" v="340" actId="18131"/>
          <ac:picMkLst>
            <pc:docMk/>
            <pc:sldMk cId="1210982832" sldId="365"/>
            <ac:picMk id="41" creationId="{A6A6CC2C-60F3-1839-3F8C-6FF6472CA5FF}"/>
          </ac:picMkLst>
        </pc:picChg>
        <pc:cxnChg chg="add mod">
          <ac:chgData name="ROGER Maxime" userId="07164353-70ee-4573-81a0-bffafe2e709f" providerId="ADAL" clId="{D7E0804B-FDDA-4DD4-86E0-9F7B086A817C}" dt="2026-03-06T15:27:47.032" v="339" actId="1038"/>
          <ac:cxnSpMkLst>
            <pc:docMk/>
            <pc:sldMk cId="1210982832" sldId="365"/>
            <ac:cxnSpMk id="29" creationId="{A44A3148-FCFF-034C-9D34-45BC6234F11F}"/>
          </ac:cxnSpMkLst>
        </pc:cxnChg>
        <pc:cxnChg chg="add mod">
          <ac:chgData name="ROGER Maxime" userId="07164353-70ee-4573-81a0-bffafe2e709f" providerId="ADAL" clId="{D7E0804B-FDDA-4DD4-86E0-9F7B086A817C}" dt="2026-03-06T15:27:39.226" v="327" actId="1037"/>
          <ac:cxnSpMkLst>
            <pc:docMk/>
            <pc:sldMk cId="1210982832" sldId="365"/>
            <ac:cxnSpMk id="36" creationId="{7A2A6B76-BF91-116D-974D-281A64DBB5E8}"/>
          </ac:cxnSpMkLst>
        </pc:cxnChg>
        <pc:cxnChg chg="add mod">
          <ac:chgData name="ROGER Maxime" userId="07164353-70ee-4573-81a0-bffafe2e709f" providerId="ADAL" clId="{D7E0804B-FDDA-4DD4-86E0-9F7B086A817C}" dt="2026-03-06T15:33:45.394" v="426" actId="14100"/>
          <ac:cxnSpMkLst>
            <pc:docMk/>
            <pc:sldMk cId="1210982832" sldId="365"/>
            <ac:cxnSpMk id="44" creationId="{A3FF01B0-EE47-7483-E1D3-B62501878726}"/>
          </ac:cxnSpMkLst>
        </pc:cxnChg>
      </pc:sldChg>
      <pc:sldChg chg="addSp delSp modSp add mod">
        <pc:chgData name="ROGER Maxime" userId="07164353-70ee-4573-81a0-bffafe2e709f" providerId="ADAL" clId="{D7E0804B-FDDA-4DD4-86E0-9F7B086A817C}" dt="2026-03-10T14:10:12.699" v="642" actId="1076"/>
        <pc:sldMkLst>
          <pc:docMk/>
          <pc:sldMk cId="420733229" sldId="366"/>
        </pc:sldMkLst>
        <pc:spChg chg="add del mod">
          <ac:chgData name="ROGER Maxime" userId="07164353-70ee-4573-81a0-bffafe2e709f" providerId="ADAL" clId="{D7E0804B-FDDA-4DD4-86E0-9F7B086A817C}" dt="2026-03-10T14:03:50.785" v="556" actId="478"/>
          <ac:spMkLst>
            <pc:docMk/>
            <pc:sldMk cId="420733229" sldId="366"/>
            <ac:spMk id="3" creationId="{2D6B4CD9-CEA9-C12B-13FE-A0FF9BEE2D03}"/>
          </ac:spMkLst>
        </pc:spChg>
        <pc:spChg chg="add del mod">
          <ac:chgData name="ROGER Maxime" userId="07164353-70ee-4573-81a0-bffafe2e709f" providerId="ADAL" clId="{D7E0804B-FDDA-4DD4-86E0-9F7B086A817C}" dt="2026-03-10T14:03:50.785" v="556" actId="478"/>
          <ac:spMkLst>
            <pc:docMk/>
            <pc:sldMk cId="420733229" sldId="366"/>
            <ac:spMk id="4" creationId="{64429843-59AC-638C-0B16-0331BE59B15E}"/>
          </ac:spMkLst>
        </pc:spChg>
        <pc:spChg chg="mod">
          <ac:chgData name="ROGER Maxime" userId="07164353-70ee-4573-81a0-bffafe2e709f" providerId="ADAL" clId="{D7E0804B-FDDA-4DD4-86E0-9F7B086A817C}" dt="2026-03-10T14:03:57.694" v="559" actId="6549"/>
          <ac:spMkLst>
            <pc:docMk/>
            <pc:sldMk cId="420733229" sldId="366"/>
            <ac:spMk id="6" creationId="{FBC03DD4-0C82-115F-8C07-34E12AD9E233}"/>
          </ac:spMkLst>
        </pc:spChg>
        <pc:spChg chg="del">
          <ac:chgData name="ROGER Maxime" userId="07164353-70ee-4573-81a0-bffafe2e709f" providerId="ADAL" clId="{D7E0804B-FDDA-4DD4-86E0-9F7B086A817C}" dt="2026-03-10T14:01:54.483" v="520" actId="478"/>
          <ac:spMkLst>
            <pc:docMk/>
            <pc:sldMk cId="420733229" sldId="366"/>
            <ac:spMk id="10" creationId="{C7463C2C-6AB9-005E-E479-CEBAF541E1A9}"/>
          </ac:spMkLst>
        </pc:spChg>
        <pc:spChg chg="del">
          <ac:chgData name="ROGER Maxime" userId="07164353-70ee-4573-81a0-bffafe2e709f" providerId="ADAL" clId="{D7E0804B-FDDA-4DD4-86E0-9F7B086A817C}" dt="2026-03-10T14:01:54.483" v="520" actId="478"/>
          <ac:spMkLst>
            <pc:docMk/>
            <pc:sldMk cId="420733229" sldId="366"/>
            <ac:spMk id="11" creationId="{72D5FB7D-F0A4-6382-3AA4-FE38476A0BDB}"/>
          </ac:spMkLst>
        </pc:spChg>
        <pc:spChg chg="del">
          <ac:chgData name="ROGER Maxime" userId="07164353-70ee-4573-81a0-bffafe2e709f" providerId="ADAL" clId="{D7E0804B-FDDA-4DD4-86E0-9F7B086A817C}" dt="2026-03-10T14:01:54.483" v="520" actId="478"/>
          <ac:spMkLst>
            <pc:docMk/>
            <pc:sldMk cId="420733229" sldId="366"/>
            <ac:spMk id="16" creationId="{253D537A-AAA2-018A-B7F0-A58DBA21ABD4}"/>
          </ac:spMkLst>
        </pc:spChg>
        <pc:spChg chg="del">
          <ac:chgData name="ROGER Maxime" userId="07164353-70ee-4573-81a0-bffafe2e709f" providerId="ADAL" clId="{D7E0804B-FDDA-4DD4-86E0-9F7B086A817C}" dt="2026-03-10T14:01:54.483" v="520" actId="478"/>
          <ac:spMkLst>
            <pc:docMk/>
            <pc:sldMk cId="420733229" sldId="366"/>
            <ac:spMk id="17" creationId="{61908E5E-E891-760A-7ED0-063B44CE82DC}"/>
          </ac:spMkLst>
        </pc:spChg>
        <pc:spChg chg="add mod">
          <ac:chgData name="ROGER Maxime" userId="07164353-70ee-4573-81a0-bffafe2e709f" providerId="ADAL" clId="{D7E0804B-FDDA-4DD4-86E0-9F7B086A817C}" dt="2026-03-10T14:09:53.455" v="639" actId="20577"/>
          <ac:spMkLst>
            <pc:docMk/>
            <pc:sldMk cId="420733229" sldId="366"/>
            <ac:spMk id="19" creationId="{82FFED08-91C8-2D4F-F9CF-C3DD7FF66DE8}"/>
          </ac:spMkLst>
        </pc:spChg>
        <pc:spChg chg="add mod">
          <ac:chgData name="ROGER Maxime" userId="07164353-70ee-4573-81a0-bffafe2e709f" providerId="ADAL" clId="{D7E0804B-FDDA-4DD4-86E0-9F7B086A817C}" dt="2026-03-10T14:10:12.699" v="642" actId="1076"/>
          <ac:spMkLst>
            <pc:docMk/>
            <pc:sldMk cId="420733229" sldId="366"/>
            <ac:spMk id="20" creationId="{B90D2DF2-1FB5-1F92-4E7A-436B6EAC0BD4}"/>
          </ac:spMkLst>
        </pc:spChg>
        <pc:spChg chg="del">
          <ac:chgData name="ROGER Maxime" userId="07164353-70ee-4573-81a0-bffafe2e709f" providerId="ADAL" clId="{D7E0804B-FDDA-4DD4-86E0-9F7B086A817C}" dt="2026-03-10T14:01:54.483" v="520" actId="478"/>
          <ac:spMkLst>
            <pc:docMk/>
            <pc:sldMk cId="420733229" sldId="366"/>
            <ac:spMk id="24" creationId="{98C41E25-FDA5-20FE-7FB8-62F03587F2B6}"/>
          </ac:spMkLst>
        </pc:spChg>
        <pc:spChg chg="del">
          <ac:chgData name="ROGER Maxime" userId="07164353-70ee-4573-81a0-bffafe2e709f" providerId="ADAL" clId="{D7E0804B-FDDA-4DD4-86E0-9F7B086A817C}" dt="2026-03-10T14:01:54.483" v="520" actId="478"/>
          <ac:spMkLst>
            <pc:docMk/>
            <pc:sldMk cId="420733229" sldId="366"/>
            <ac:spMk id="25" creationId="{7E5A45FC-C324-4503-CF7E-ECE3F9C2722A}"/>
          </ac:spMkLst>
        </pc:spChg>
        <pc:spChg chg="add mod">
          <ac:chgData name="ROGER Maxime" userId="07164353-70ee-4573-81a0-bffafe2e709f" providerId="ADAL" clId="{D7E0804B-FDDA-4DD4-86E0-9F7B086A817C}" dt="2026-03-10T14:10:08.763" v="640" actId="120"/>
          <ac:spMkLst>
            <pc:docMk/>
            <pc:sldMk cId="420733229" sldId="366"/>
            <ac:spMk id="30" creationId="{0CAEE831-85AB-D696-88AF-29C7C59A5C58}"/>
          </ac:spMkLst>
        </pc:spChg>
        <pc:spChg chg="del">
          <ac:chgData name="ROGER Maxime" userId="07164353-70ee-4573-81a0-bffafe2e709f" providerId="ADAL" clId="{D7E0804B-FDDA-4DD4-86E0-9F7B086A817C}" dt="2026-03-10T14:01:54.483" v="520" actId="478"/>
          <ac:spMkLst>
            <pc:docMk/>
            <pc:sldMk cId="420733229" sldId="366"/>
            <ac:spMk id="32" creationId="{CEA510B2-F3BF-88FE-2658-A2129B19B5D9}"/>
          </ac:spMkLst>
        </pc:spChg>
        <pc:spChg chg="del">
          <ac:chgData name="ROGER Maxime" userId="07164353-70ee-4573-81a0-bffafe2e709f" providerId="ADAL" clId="{D7E0804B-FDDA-4DD4-86E0-9F7B086A817C}" dt="2026-03-10T14:01:54.483" v="520" actId="478"/>
          <ac:spMkLst>
            <pc:docMk/>
            <pc:sldMk cId="420733229" sldId="366"/>
            <ac:spMk id="34" creationId="{EDCAFDF0-6B97-4F2B-8972-BD70C05E7E99}"/>
          </ac:spMkLst>
        </pc:spChg>
        <pc:spChg chg="del">
          <ac:chgData name="ROGER Maxime" userId="07164353-70ee-4573-81a0-bffafe2e709f" providerId="ADAL" clId="{D7E0804B-FDDA-4DD4-86E0-9F7B086A817C}" dt="2026-03-10T14:01:54.483" v="520" actId="478"/>
          <ac:spMkLst>
            <pc:docMk/>
            <pc:sldMk cId="420733229" sldId="366"/>
            <ac:spMk id="35" creationId="{443C8752-7FE9-E59E-D7F7-D0552DC25798}"/>
          </ac:spMkLst>
        </pc:spChg>
        <pc:spChg chg="del">
          <ac:chgData name="ROGER Maxime" userId="07164353-70ee-4573-81a0-bffafe2e709f" providerId="ADAL" clId="{D7E0804B-FDDA-4DD4-86E0-9F7B086A817C}" dt="2026-03-10T14:01:54.483" v="520" actId="478"/>
          <ac:spMkLst>
            <pc:docMk/>
            <pc:sldMk cId="420733229" sldId="366"/>
            <ac:spMk id="42" creationId="{60C39C8A-6D45-1047-54AE-FC8B616C8031}"/>
          </ac:spMkLst>
        </pc:spChg>
        <pc:picChg chg="add del mod">
          <ac:chgData name="ROGER Maxime" userId="07164353-70ee-4573-81a0-bffafe2e709f" providerId="ADAL" clId="{D7E0804B-FDDA-4DD4-86E0-9F7B086A817C}" dt="2026-03-10T14:03:50.785" v="556" actId="478"/>
          <ac:picMkLst>
            <pc:docMk/>
            <pc:sldMk cId="420733229" sldId="366"/>
            <ac:picMk id="2" creationId="{EB88D9B7-97FC-EA2B-19DB-250997B805CB}"/>
          </ac:picMkLst>
        </pc:picChg>
        <pc:picChg chg="add mod">
          <ac:chgData name="ROGER Maxime" userId="07164353-70ee-4573-81a0-bffafe2e709f" providerId="ADAL" clId="{D7E0804B-FDDA-4DD4-86E0-9F7B086A817C}" dt="2026-03-10T14:09:09.573" v="603" actId="571"/>
          <ac:picMkLst>
            <pc:docMk/>
            <pc:sldMk cId="420733229" sldId="366"/>
            <ac:picMk id="27" creationId="{BC44E959-4980-A716-CBDE-90BCE3CEF365}"/>
          </ac:picMkLst>
        </pc:picChg>
        <pc:picChg chg="add mod">
          <ac:chgData name="ROGER Maxime" userId="07164353-70ee-4573-81a0-bffafe2e709f" providerId="ADAL" clId="{D7E0804B-FDDA-4DD4-86E0-9F7B086A817C}" dt="2026-03-10T14:09:18.625" v="608" actId="1076"/>
          <ac:picMkLst>
            <pc:docMk/>
            <pc:sldMk cId="420733229" sldId="366"/>
            <ac:picMk id="1026" creationId="{56A8770F-3EF3-0663-54B1-45DE71E6EF19}"/>
          </ac:picMkLst>
        </pc:picChg>
        <pc:cxnChg chg="add mod">
          <ac:chgData name="ROGER Maxime" userId="07164353-70ee-4573-81a0-bffafe2e709f" providerId="ADAL" clId="{D7E0804B-FDDA-4DD4-86E0-9F7B086A817C}" dt="2026-03-10T14:10:12.699" v="642" actId="1076"/>
          <ac:cxnSpMkLst>
            <pc:docMk/>
            <pc:sldMk cId="420733229" sldId="366"/>
            <ac:cxnSpMk id="21" creationId="{B55A54D2-3FA0-9807-E4D3-35919A3AEF3C}"/>
          </ac:cxnSpMkLst>
        </pc:cxnChg>
      </pc:sldChg>
      <pc:sldChg chg="new del">
        <pc:chgData name="ROGER Maxime" userId="07164353-70ee-4573-81a0-bffafe2e709f" providerId="ADAL" clId="{D7E0804B-FDDA-4DD4-86E0-9F7B086A817C}" dt="2026-03-10T14:01:12.723" v="518" actId="680"/>
        <pc:sldMkLst>
          <pc:docMk/>
          <pc:sldMk cId="2255415833" sldId="366"/>
        </pc:sldMkLst>
      </pc:sldChg>
    </pc:docChg>
  </pc:docChgLst>
  <pc:docChgLst>
    <pc:chgData name="DAVIES Simon" userId="4f1b0d05-6bc9-46b3-be72-b382736e92d5" providerId="ADAL" clId="{69922414-4F38-492E-A126-046CC95A74DE}"/>
    <pc:docChg chg="addSld modSld">
      <pc:chgData name="DAVIES Simon" userId="4f1b0d05-6bc9-46b3-be72-b382736e92d5" providerId="ADAL" clId="{69922414-4F38-492E-A126-046CC95A74DE}" dt="2025-12-22T10:46:44.736" v="424" actId="14100"/>
      <pc:docMkLst>
        <pc:docMk/>
      </pc:docMkLst>
      <pc:sldChg chg="modNotesTx">
        <pc:chgData name="DAVIES Simon" userId="4f1b0d05-6bc9-46b3-be72-b382736e92d5" providerId="ADAL" clId="{69922414-4F38-492E-A126-046CC95A74DE}" dt="2025-12-15T19:37:30.944" v="9" actId="20577"/>
        <pc:sldMkLst>
          <pc:docMk/>
          <pc:sldMk cId="0" sldId="258"/>
        </pc:sldMkLst>
      </pc:sldChg>
      <pc:sldChg chg="modNotesTx">
        <pc:chgData name="DAVIES Simon" userId="4f1b0d05-6bc9-46b3-be72-b382736e92d5" providerId="ADAL" clId="{69922414-4F38-492E-A126-046CC95A74DE}" dt="2025-12-15T19:37:41.768" v="11" actId="20577"/>
        <pc:sldMkLst>
          <pc:docMk/>
          <pc:sldMk cId="4137386573" sldId="262"/>
        </pc:sldMkLst>
      </pc:sldChg>
      <pc:sldChg chg="modNotesTx">
        <pc:chgData name="DAVIES Simon" userId="4f1b0d05-6bc9-46b3-be72-b382736e92d5" providerId="ADAL" clId="{69922414-4F38-492E-A126-046CC95A74DE}" dt="2025-12-15T19:38:30.156" v="36" actId="20577"/>
        <pc:sldMkLst>
          <pc:docMk/>
          <pc:sldMk cId="4031263106" sldId="263"/>
        </pc:sldMkLst>
      </pc:sldChg>
      <pc:sldChg chg="modNotesTx">
        <pc:chgData name="DAVIES Simon" userId="4f1b0d05-6bc9-46b3-be72-b382736e92d5" providerId="ADAL" clId="{69922414-4F38-492E-A126-046CC95A74DE}" dt="2025-12-15T19:40:59.650" v="98" actId="20577"/>
        <pc:sldMkLst>
          <pc:docMk/>
          <pc:sldMk cId="1571263213" sldId="290"/>
        </pc:sldMkLst>
      </pc:sldChg>
      <pc:sldChg chg="modNotesTx">
        <pc:chgData name="DAVIES Simon" userId="4f1b0d05-6bc9-46b3-be72-b382736e92d5" providerId="ADAL" clId="{69922414-4F38-492E-A126-046CC95A74DE}" dt="2025-12-15T19:40:19.031" v="81" actId="20577"/>
        <pc:sldMkLst>
          <pc:docMk/>
          <pc:sldMk cId="1305911491" sldId="340"/>
        </pc:sldMkLst>
      </pc:sldChg>
      <pc:sldChg chg="modNotesTx">
        <pc:chgData name="DAVIES Simon" userId="4f1b0d05-6bc9-46b3-be72-b382736e92d5" providerId="ADAL" clId="{69922414-4F38-492E-A126-046CC95A74DE}" dt="2025-12-15T19:38:07.416" v="22" actId="20577"/>
        <pc:sldMkLst>
          <pc:docMk/>
          <pc:sldMk cId="3674347107" sldId="341"/>
        </pc:sldMkLst>
      </pc:sldChg>
      <pc:sldChg chg="modNotesTx">
        <pc:chgData name="DAVIES Simon" userId="4f1b0d05-6bc9-46b3-be72-b382736e92d5" providerId="ADAL" clId="{69922414-4F38-492E-A126-046CC95A74DE}" dt="2025-12-15T19:40:49.233" v="89" actId="20577"/>
        <pc:sldMkLst>
          <pc:docMk/>
          <pc:sldMk cId="465614335" sldId="342"/>
        </pc:sldMkLst>
      </pc:sldChg>
      <pc:sldChg chg="modNotesTx">
        <pc:chgData name="DAVIES Simon" userId="4f1b0d05-6bc9-46b3-be72-b382736e92d5" providerId="ADAL" clId="{69922414-4F38-492E-A126-046CC95A74DE}" dt="2025-12-15T19:37:56.686" v="20" actId="20577"/>
        <pc:sldMkLst>
          <pc:docMk/>
          <pc:sldMk cId="3786886518" sldId="343"/>
        </pc:sldMkLst>
      </pc:sldChg>
      <pc:sldChg chg="modSp mod modNotesTx">
        <pc:chgData name="DAVIES Simon" userId="4f1b0d05-6bc9-46b3-be72-b382736e92d5" providerId="ADAL" clId="{69922414-4F38-492E-A126-046CC95A74DE}" dt="2025-12-15T19:44:16.678" v="215" actId="403"/>
        <pc:sldMkLst>
          <pc:docMk/>
          <pc:sldMk cId="2153015520" sldId="344"/>
        </pc:sldMkLst>
      </pc:sldChg>
      <pc:sldChg chg="modSp mod modNotesTx">
        <pc:chgData name="DAVIES Simon" userId="4f1b0d05-6bc9-46b3-be72-b382736e92d5" providerId="ADAL" clId="{69922414-4F38-492E-A126-046CC95A74DE}" dt="2025-12-15T19:45:29.378" v="285" actId="20577"/>
        <pc:sldMkLst>
          <pc:docMk/>
          <pc:sldMk cId="3795374048" sldId="345"/>
        </pc:sldMkLst>
      </pc:sldChg>
      <pc:sldChg chg="modNotesTx">
        <pc:chgData name="DAVIES Simon" userId="4f1b0d05-6bc9-46b3-be72-b382736e92d5" providerId="ADAL" clId="{69922414-4F38-492E-A126-046CC95A74DE}" dt="2025-12-15T19:42:44.954" v="175" actId="20577"/>
        <pc:sldMkLst>
          <pc:docMk/>
          <pc:sldMk cId="705586145" sldId="348"/>
        </pc:sldMkLst>
      </pc:sldChg>
      <pc:sldChg chg="modNotesTx">
        <pc:chgData name="DAVIES Simon" userId="4f1b0d05-6bc9-46b3-be72-b382736e92d5" providerId="ADAL" clId="{69922414-4F38-492E-A126-046CC95A74DE}" dt="2025-12-15T19:38:18.667" v="29" actId="20577"/>
        <pc:sldMkLst>
          <pc:docMk/>
          <pc:sldMk cId="1716502087" sldId="352"/>
        </pc:sldMkLst>
      </pc:sldChg>
      <pc:sldChg chg="modNotesTx">
        <pc:chgData name="DAVIES Simon" userId="4f1b0d05-6bc9-46b3-be72-b382736e92d5" providerId="ADAL" clId="{69922414-4F38-492E-A126-046CC95A74DE}" dt="2025-12-15T19:39:31.309" v="49" actId="20577"/>
        <pc:sldMkLst>
          <pc:docMk/>
          <pc:sldMk cId="1663505751" sldId="353"/>
        </pc:sldMkLst>
      </pc:sldChg>
      <pc:sldChg chg="modNotesTx">
        <pc:chgData name="DAVIES Simon" userId="4f1b0d05-6bc9-46b3-be72-b382736e92d5" providerId="ADAL" clId="{69922414-4F38-492E-A126-046CC95A74DE}" dt="2025-12-15T19:44:28.790" v="224" actId="20577"/>
        <pc:sldMkLst>
          <pc:docMk/>
          <pc:sldMk cId="2003354533" sldId="354"/>
        </pc:sldMkLst>
      </pc:sldChg>
      <pc:sldChg chg="modNotesTx">
        <pc:chgData name="DAVIES Simon" userId="4f1b0d05-6bc9-46b3-be72-b382736e92d5" providerId="ADAL" clId="{69922414-4F38-492E-A126-046CC95A74DE}" dt="2025-12-15T19:40:05.974" v="74" actId="20577"/>
        <pc:sldMkLst>
          <pc:docMk/>
          <pc:sldMk cId="845057629" sldId="356"/>
        </pc:sldMkLst>
      </pc:sldChg>
      <pc:sldChg chg="modNotesTx">
        <pc:chgData name="DAVIES Simon" userId="4f1b0d05-6bc9-46b3-be72-b382736e92d5" providerId="ADAL" clId="{69922414-4F38-492E-A126-046CC95A74DE}" dt="2025-12-15T19:39:41.957" v="57" actId="20577"/>
        <pc:sldMkLst>
          <pc:docMk/>
          <pc:sldMk cId="3624117685" sldId="358"/>
        </pc:sldMkLst>
      </pc:sldChg>
      <pc:sldChg chg="modNotesTx">
        <pc:chgData name="DAVIES Simon" userId="4f1b0d05-6bc9-46b3-be72-b382736e92d5" providerId="ADAL" clId="{69922414-4F38-492E-A126-046CC95A74DE}" dt="2025-12-15T19:38:01.779" v="21" actId="20577"/>
        <pc:sldMkLst>
          <pc:docMk/>
          <pc:sldMk cId="1474536862" sldId="359"/>
        </pc:sldMkLst>
      </pc:sldChg>
      <pc:sldChg chg="modNotesTx">
        <pc:chgData name="DAVIES Simon" userId="4f1b0d05-6bc9-46b3-be72-b382736e92d5" providerId="ADAL" clId="{69922414-4F38-492E-A126-046CC95A74DE}" dt="2025-12-15T19:39:52.822" v="65" actId="20577"/>
        <pc:sldMkLst>
          <pc:docMk/>
          <pc:sldMk cId="2073318656" sldId="360"/>
        </pc:sldMkLst>
      </pc:sldChg>
      <pc:sldChg chg="addSp delSp modSp add mod">
        <pc:chgData name="DAVIES Simon" userId="4f1b0d05-6bc9-46b3-be72-b382736e92d5" providerId="ADAL" clId="{69922414-4F38-492E-A126-046CC95A74DE}" dt="2025-12-22T10:46:44.736" v="424" actId="14100"/>
        <pc:sldMkLst>
          <pc:docMk/>
          <pc:sldMk cId="789274120" sldId="363"/>
        </pc:sldMkLst>
      </pc:sldChg>
    </pc:docChg>
  </pc:docChgLst>
  <pc:docChgLst>
    <pc:chgData name="rchermain@hqegbc.org" userId="S::urn:spo:guest#rchermain@hqegbc.org::" providerId="AD" clId="Web-{8412D661-7732-F093-D668-CDF7D2461774}"/>
    <pc:docChg chg="addSld delSld modSld">
      <pc:chgData name="rchermain@hqegbc.org" userId="S::urn:spo:guest#rchermain@hqegbc.org::" providerId="AD" clId="Web-{8412D661-7732-F093-D668-CDF7D2461774}" dt="2025-12-15T23:38:52.926" v="463" actId="20577"/>
      <pc:docMkLst>
        <pc:docMk/>
      </pc:docMkLst>
      <pc:sldChg chg="modSp">
        <pc:chgData name="rchermain@hqegbc.org" userId="S::urn:spo:guest#rchermain@hqegbc.org::" providerId="AD" clId="Web-{8412D661-7732-F093-D668-CDF7D2461774}" dt="2025-12-15T23:21:17.592" v="318" actId="20577"/>
        <pc:sldMkLst>
          <pc:docMk/>
          <pc:sldMk cId="3786886518" sldId="343"/>
        </pc:sldMkLst>
      </pc:sldChg>
      <pc:sldChg chg="modSp">
        <pc:chgData name="rchermain@hqegbc.org" userId="S::urn:spo:guest#rchermain@hqegbc.org::" providerId="AD" clId="Web-{8412D661-7732-F093-D668-CDF7D2461774}" dt="2025-12-15T23:38:52.926" v="463" actId="20577"/>
        <pc:sldMkLst>
          <pc:docMk/>
          <pc:sldMk cId="705586145" sldId="348"/>
        </pc:sldMkLst>
      </pc:sldChg>
      <pc:sldChg chg="modSp">
        <pc:chgData name="rchermain@hqegbc.org" userId="S::urn:spo:guest#rchermain@hqegbc.org::" providerId="AD" clId="Web-{8412D661-7732-F093-D668-CDF7D2461774}" dt="2025-12-15T23:22:56.476" v="323" actId="20577"/>
        <pc:sldMkLst>
          <pc:docMk/>
          <pc:sldMk cId="1716502087" sldId="352"/>
        </pc:sldMkLst>
      </pc:sldChg>
      <pc:sldChg chg="modSp">
        <pc:chgData name="rchermain@hqegbc.org" userId="S::urn:spo:guest#rchermain@hqegbc.org::" providerId="AD" clId="Web-{8412D661-7732-F093-D668-CDF7D2461774}" dt="2025-12-15T23:27:24.381" v="325" actId="20577"/>
        <pc:sldMkLst>
          <pc:docMk/>
          <pc:sldMk cId="2003354533" sldId="354"/>
        </pc:sldMkLst>
      </pc:sldChg>
      <pc:sldChg chg="addSp delSp modSp">
        <pc:chgData name="rchermain@hqegbc.org" userId="S::urn:spo:guest#rchermain@hqegbc.org::" providerId="AD" clId="Web-{8412D661-7732-F093-D668-CDF7D2461774}" dt="2025-12-15T23:36:15.194" v="423" actId="20577"/>
        <pc:sldMkLst>
          <pc:docMk/>
          <pc:sldMk cId="1121514986" sldId="355"/>
        </pc:sldMkLst>
      </pc:sldChg>
      <pc:sldChg chg="modSp add replId">
        <pc:chgData name="rchermain@hqegbc.org" userId="S::urn:spo:guest#rchermain@hqegbc.org::" providerId="AD" clId="Web-{8412D661-7732-F093-D668-CDF7D2461774}" dt="2025-12-15T23:19:14.936" v="308" actId="1076"/>
        <pc:sldMkLst>
          <pc:docMk/>
          <pc:sldMk cId="1071001677" sldId="362"/>
        </pc:sldMkLst>
      </pc:sldChg>
    </pc:docChg>
  </pc:docChgLst>
  <pc:docChgLst>
    <pc:chgData name="COUZINET Anthony" userId="b4870349-e274-41f4-8300-f0d7a6c45a8c" providerId="ADAL" clId="{8F42B2CC-6ED1-4C13-9BAD-46968458425B}"/>
    <pc:docChg chg="undo custSel addSld modSld">
      <pc:chgData name="COUZINET Anthony" userId="b4870349-e274-41f4-8300-f0d7a6c45a8c" providerId="ADAL" clId="{8F42B2CC-6ED1-4C13-9BAD-46968458425B}" dt="2025-12-15T18:22:21.280" v="816" actId="20577"/>
      <pc:docMkLst>
        <pc:docMk/>
      </pc:docMkLst>
      <pc:sldChg chg="addSp delSp modSp mod modAnim">
        <pc:chgData name="COUZINET Anthony" userId="b4870349-e274-41f4-8300-f0d7a6c45a8c" providerId="ADAL" clId="{8F42B2CC-6ED1-4C13-9BAD-46968458425B}" dt="2025-12-15T18:22:21.280" v="816" actId="20577"/>
        <pc:sldMkLst>
          <pc:docMk/>
          <pc:sldMk cId="3624117685" sldId="358"/>
        </pc:sldMkLst>
      </pc:sldChg>
      <pc:sldChg chg="addSp delSp modSp add mod modAnim">
        <pc:chgData name="COUZINET Anthony" userId="b4870349-e274-41f4-8300-f0d7a6c45a8c" providerId="ADAL" clId="{8F42B2CC-6ED1-4C13-9BAD-46968458425B}" dt="2025-12-15T18:19:51.482" v="793" actId="1076"/>
        <pc:sldMkLst>
          <pc:docMk/>
          <pc:sldMk cId="2073318656" sldId="360"/>
        </pc:sldMkLst>
      </pc:sldChg>
    </pc:docChg>
  </pc:docChgLst>
  <pc:docChgLst>
    <pc:chgData name="gleseach@hqegbc.org" userId="S::urn:spo:guest#gleseach@hqegbc.org::" providerId="AD" clId="Web-{0397E38B-78F2-7828-4E7F-E298B634A8C5}"/>
    <pc:docChg chg="modSld">
      <pc:chgData name="gleseach@hqegbc.org" userId="S::urn:spo:guest#gleseach@hqegbc.org::" providerId="AD" clId="Web-{0397E38B-78F2-7828-4E7F-E298B634A8C5}" dt="2025-12-16T08:46:23.014" v="413" actId="1076"/>
      <pc:docMkLst>
        <pc:docMk/>
      </pc:docMkLst>
      <pc:sldChg chg="addSp delSp modSp modCm">
        <pc:chgData name="gleseach@hqegbc.org" userId="S::urn:spo:guest#gleseach@hqegbc.org::" providerId="AD" clId="Web-{0397E38B-78F2-7828-4E7F-E298B634A8C5}" dt="2025-12-16T08:46:23.014" v="413" actId="1076"/>
        <pc:sldMkLst>
          <pc:docMk/>
          <pc:sldMk cId="705586145" sldId="348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gleseach@hqegbc.org" userId="S::urn:spo:guest#gleseach@hqegbc.org::" providerId="AD" clId="Web-{0397E38B-78F2-7828-4E7F-E298B634A8C5}" dt="2025-12-16T07:55:41.252" v="70" actId="20577"/>
              <pc2:cmMkLst xmlns:pc2="http://schemas.microsoft.com/office/powerpoint/2019/9/main/command">
                <pc:docMk/>
                <pc:sldMk cId="705586145" sldId="348"/>
                <pc2:cmMk id="{4CBC55DB-1D55-4EA6-B852-AAFA7BABB8F0}"/>
              </pc2:cmMkLst>
            </pc226:cmChg>
          </p:ext>
        </pc:extLst>
      </pc:sldChg>
      <pc:sldChg chg="modSp">
        <pc:chgData name="gleseach@hqegbc.org" userId="S::urn:spo:guest#gleseach@hqegbc.org::" providerId="AD" clId="Web-{0397E38B-78F2-7828-4E7F-E298B634A8C5}" dt="2025-12-16T07:40:55.309" v="1" actId="20577"/>
        <pc:sldMkLst>
          <pc:docMk/>
          <pc:sldMk cId="1121514986" sldId="355"/>
        </pc:sldMkLst>
      </pc:sldChg>
    </pc:docChg>
  </pc:docChgLst>
  <pc:docChgLst>
    <pc:chgData name="gleseach@hqegbc.org" userId="S::urn:spo:guest#gleseach@hqegbc.org::" providerId="AD" clId="Web-{5E039679-38A4-AB9C-BD03-0E5F4CA8528B}"/>
    <pc:docChg chg="mod addSld delSld modSld">
      <pc:chgData name="gleseach@hqegbc.org" userId="S::urn:spo:guest#gleseach@hqegbc.org::" providerId="AD" clId="Web-{5E039679-38A4-AB9C-BD03-0E5F4CA8528B}" dt="2025-12-12T15:56:03.322" v="175" actId="14100"/>
      <pc:docMkLst>
        <pc:docMk/>
      </pc:docMkLst>
      <pc:sldChg chg="addSp delSp modSp add replId">
        <pc:chgData name="gleseach@hqegbc.org" userId="S::urn:spo:guest#gleseach@hqegbc.org::" providerId="AD" clId="Web-{5E039679-38A4-AB9C-BD03-0E5F4CA8528B}" dt="2025-12-12T15:56:03.322" v="175" actId="14100"/>
        <pc:sldMkLst>
          <pc:docMk/>
          <pc:sldMk cId="1121514986" sldId="355"/>
        </pc:sldMkLst>
      </pc:sldChg>
    </pc:docChg>
  </pc:docChgLst>
  <pc:docChgLst>
    <pc:chgData name="gleseach@hqegbc.org" userId="S::urn:spo:guest#gleseach@hqegbc.org::" providerId="AD" clId="Web-{6B354E31-509F-23CD-1F83-8D845619F54F}"/>
    <pc:docChg chg="modSld">
      <pc:chgData name="gleseach@hqegbc.org" userId="S::urn:spo:guest#gleseach@hqegbc.org::" providerId="AD" clId="Web-{6B354E31-509F-23CD-1F83-8D845619F54F}" dt="2025-12-12T10:50:29.728" v="14" actId="1076"/>
      <pc:docMkLst>
        <pc:docMk/>
      </pc:docMkLst>
    </pc:docChg>
  </pc:docChgLst>
  <pc:docChgLst>
    <pc:chgData name="rchermain@hqegbc.org" userId="S::urn:spo:guest#rchermain@hqegbc.org::" providerId="AD" clId="Web-{04008426-0101-4883-A363-8452570253D3}"/>
    <pc:docChg chg="modSld">
      <pc:chgData name="rchermain@hqegbc.org" userId="S::urn:spo:guest#rchermain@hqegbc.org::" providerId="AD" clId="Web-{04008426-0101-4883-A363-8452570253D3}" dt="2025-12-16T09:23:19.310" v="39" actId="20577"/>
      <pc:docMkLst>
        <pc:docMk/>
      </pc:docMkLst>
      <pc:sldChg chg="modSp">
        <pc:chgData name="rchermain@hqegbc.org" userId="S::urn:spo:guest#rchermain@hqegbc.org::" providerId="AD" clId="Web-{04008426-0101-4883-A363-8452570253D3}" dt="2025-12-16T07:43:23.233" v="8" actId="20577"/>
        <pc:sldMkLst>
          <pc:docMk/>
          <pc:sldMk cId="4137386573" sldId="262"/>
        </pc:sldMkLst>
      </pc:sldChg>
      <pc:sldChg chg="modSp">
        <pc:chgData name="rchermain@hqegbc.org" userId="S::urn:spo:guest#rchermain@hqegbc.org::" providerId="AD" clId="Web-{04008426-0101-4883-A363-8452570253D3}" dt="2025-12-16T09:21:57.666" v="37" actId="20577"/>
        <pc:sldMkLst>
          <pc:docMk/>
          <pc:sldMk cId="1571263213" sldId="290"/>
        </pc:sldMkLst>
      </pc:sldChg>
      <pc:sldChg chg="modSp">
        <pc:chgData name="rchermain@hqegbc.org" userId="S::urn:spo:guest#rchermain@hqegbc.org::" providerId="AD" clId="Web-{04008426-0101-4883-A363-8452570253D3}" dt="2025-12-16T09:18:06.698" v="34" actId="20577"/>
        <pc:sldMkLst>
          <pc:docMk/>
          <pc:sldMk cId="705586145" sldId="348"/>
        </pc:sldMkLst>
      </pc:sldChg>
      <pc:sldChg chg="delSp modSp">
        <pc:chgData name="rchermain@hqegbc.org" userId="S::urn:spo:guest#rchermain@hqegbc.org::" providerId="AD" clId="Web-{04008426-0101-4883-A363-8452570253D3}" dt="2025-12-16T08:25:33.690" v="12" actId="1076"/>
        <pc:sldMkLst>
          <pc:docMk/>
          <pc:sldMk cId="1716502087" sldId="352"/>
        </pc:sldMkLst>
      </pc:sldChg>
      <pc:sldChg chg="modSp">
        <pc:chgData name="rchermain@hqegbc.org" userId="S::urn:spo:guest#rchermain@hqegbc.org::" providerId="AD" clId="Web-{04008426-0101-4883-A363-8452570253D3}" dt="2025-12-16T09:23:19.310" v="39" actId="20577"/>
        <pc:sldMkLst>
          <pc:docMk/>
          <pc:sldMk cId="2003354533" sldId="354"/>
        </pc:sldMkLst>
      </pc:sldChg>
      <pc:sldChg chg="modSp">
        <pc:chgData name="rchermain@hqegbc.org" userId="S::urn:spo:guest#rchermain@hqegbc.org::" providerId="AD" clId="Web-{04008426-0101-4883-A363-8452570253D3}" dt="2025-12-16T08:05:12.837" v="10" actId="20577"/>
        <pc:sldMkLst>
          <pc:docMk/>
          <pc:sldMk cId="1071001677" sldId="362"/>
        </pc:sldMkLst>
      </pc:sldChg>
    </pc:docChg>
  </pc:docChgLst>
  <pc:docChgLst>
    <pc:chgData name="gleseach@hqegbc.org" userId="S::urn:spo:guest#gleseach@hqegbc.org::" providerId="AD" clId="Web-{E1B6EFF8-84B5-3491-84F3-13663543168E}"/>
    <pc:docChg chg="modSld">
      <pc:chgData name="gleseach@hqegbc.org" userId="S::urn:spo:guest#gleseach@hqegbc.org::" providerId="AD" clId="Web-{E1B6EFF8-84B5-3491-84F3-13663543168E}" dt="2025-12-16T09:16:54.214" v="317"/>
      <pc:docMkLst>
        <pc:docMk/>
      </pc:docMkLst>
      <pc:sldChg chg="modSp">
        <pc:chgData name="gleseach@hqegbc.org" userId="S::urn:spo:guest#gleseach@hqegbc.org::" providerId="AD" clId="Web-{E1B6EFF8-84B5-3491-84F3-13663543168E}" dt="2025-12-16T09:06:15.473" v="209" actId="1076"/>
        <pc:sldMkLst>
          <pc:docMk/>
          <pc:sldMk cId="0" sldId="256"/>
        </pc:sldMkLst>
      </pc:sldChg>
      <pc:sldChg chg="modSp">
        <pc:chgData name="gleseach@hqegbc.org" userId="S::urn:spo:guest#gleseach@hqegbc.org::" providerId="AD" clId="Web-{E1B6EFF8-84B5-3491-84F3-13663543168E}" dt="2025-12-16T08:52:59.010" v="47" actId="14100"/>
        <pc:sldMkLst>
          <pc:docMk/>
          <pc:sldMk cId="4031263106" sldId="263"/>
        </pc:sldMkLst>
      </pc:sldChg>
      <pc:sldChg chg="modSp">
        <pc:chgData name="gleseach@hqegbc.org" userId="S::urn:spo:guest#gleseach@hqegbc.org::" providerId="AD" clId="Web-{E1B6EFF8-84B5-3491-84F3-13663543168E}" dt="2025-12-16T09:04:59.357" v="198" actId="1076"/>
        <pc:sldMkLst>
          <pc:docMk/>
          <pc:sldMk cId="1571263213" sldId="290"/>
        </pc:sldMkLst>
      </pc:sldChg>
      <pc:sldChg chg="modSp">
        <pc:chgData name="gleseach@hqegbc.org" userId="S::urn:spo:guest#gleseach@hqegbc.org::" providerId="AD" clId="Web-{E1B6EFF8-84B5-3491-84F3-13663543168E}" dt="2025-12-16T09:00:22.879" v="120" actId="1076"/>
        <pc:sldMkLst>
          <pc:docMk/>
          <pc:sldMk cId="3674347107" sldId="341"/>
        </pc:sldMkLst>
      </pc:sldChg>
      <pc:sldChg chg="modSp">
        <pc:chgData name="gleseach@hqegbc.org" userId="S::urn:spo:guest#gleseach@hqegbc.org::" providerId="AD" clId="Web-{E1B6EFF8-84B5-3491-84F3-13663543168E}" dt="2025-12-16T09:08:33.778" v="243" actId="20577"/>
        <pc:sldMkLst>
          <pc:docMk/>
          <pc:sldMk cId="3786886518" sldId="343"/>
        </pc:sldMkLst>
      </pc:sldChg>
      <pc:sldChg chg="modSp">
        <pc:chgData name="gleseach@hqegbc.org" userId="S::urn:spo:guest#gleseach@hqegbc.org::" providerId="AD" clId="Web-{E1B6EFF8-84B5-3491-84F3-13663543168E}" dt="2025-12-16T09:13:47.382" v="277" actId="20577"/>
        <pc:sldMkLst>
          <pc:docMk/>
          <pc:sldMk cId="2153015520" sldId="344"/>
        </pc:sldMkLst>
      </pc:sldChg>
      <pc:sldChg chg="modSp">
        <pc:chgData name="gleseach@hqegbc.org" userId="S::urn:spo:guest#gleseach@hqegbc.org::" providerId="AD" clId="Web-{E1B6EFF8-84B5-3491-84F3-13663543168E}" dt="2025-12-16T09:01:33.818" v="155" actId="20577"/>
        <pc:sldMkLst>
          <pc:docMk/>
          <pc:sldMk cId="3795374048" sldId="345"/>
        </pc:sldMkLst>
      </pc:sldChg>
      <pc:sldChg chg="modSp">
        <pc:chgData name="gleseach@hqegbc.org" userId="S::urn:spo:guest#gleseach@hqegbc.org::" providerId="AD" clId="Web-{E1B6EFF8-84B5-3491-84F3-13663543168E}" dt="2025-12-16T09:16:54.214" v="317"/>
        <pc:sldMkLst>
          <pc:docMk/>
          <pc:sldMk cId="705586145" sldId="348"/>
        </pc:sldMkLst>
      </pc:sldChg>
      <pc:sldChg chg="modSp">
        <pc:chgData name="gleseach@hqegbc.org" userId="S::urn:spo:guest#gleseach@hqegbc.org::" providerId="AD" clId="Web-{E1B6EFF8-84B5-3491-84F3-13663543168E}" dt="2025-12-16T08:51:30.147" v="36" actId="20577"/>
        <pc:sldMkLst>
          <pc:docMk/>
          <pc:sldMk cId="1716502087" sldId="352"/>
        </pc:sldMkLst>
      </pc:sldChg>
      <pc:sldChg chg="modSp">
        <pc:chgData name="gleseach@hqegbc.org" userId="S::urn:spo:guest#gleseach@hqegbc.org::" providerId="AD" clId="Web-{E1B6EFF8-84B5-3491-84F3-13663543168E}" dt="2025-12-16T08:54:21.200" v="64" actId="1076"/>
        <pc:sldMkLst>
          <pc:docMk/>
          <pc:sldMk cId="1663505751" sldId="353"/>
        </pc:sldMkLst>
      </pc:sldChg>
      <pc:sldChg chg="modSp">
        <pc:chgData name="gleseach@hqegbc.org" userId="S::urn:spo:guest#gleseach@hqegbc.org::" providerId="AD" clId="Web-{E1B6EFF8-84B5-3491-84F3-13663543168E}" dt="2025-12-16T09:11:42.020" v="269" actId="1076"/>
        <pc:sldMkLst>
          <pc:docMk/>
          <pc:sldMk cId="2003354533" sldId="354"/>
        </pc:sldMkLst>
      </pc:sldChg>
      <pc:sldChg chg="addSp delSp modSp">
        <pc:chgData name="gleseach@hqegbc.org" userId="S::urn:spo:guest#gleseach@hqegbc.org::" providerId="AD" clId="Web-{E1B6EFF8-84B5-3491-84F3-13663543168E}" dt="2025-12-16T09:16:31.823" v="316" actId="1076"/>
        <pc:sldMkLst>
          <pc:docMk/>
          <pc:sldMk cId="1121514986" sldId="355"/>
        </pc:sldMkLst>
      </pc:sldChg>
      <pc:sldChg chg="modSp">
        <pc:chgData name="gleseach@hqegbc.org" userId="S::urn:spo:guest#gleseach@hqegbc.org::" providerId="AD" clId="Web-{E1B6EFF8-84B5-3491-84F3-13663543168E}" dt="2025-12-16T08:56:39.829" v="85" actId="20577"/>
        <pc:sldMkLst>
          <pc:docMk/>
          <pc:sldMk cId="3624117685" sldId="358"/>
        </pc:sldMkLst>
      </pc:sldChg>
      <pc:sldChg chg="modSp">
        <pc:chgData name="gleseach@hqegbc.org" userId="S::urn:spo:guest#gleseach@hqegbc.org::" providerId="AD" clId="Web-{E1B6EFF8-84B5-3491-84F3-13663543168E}" dt="2025-12-16T09:08:25.512" v="240" actId="20577"/>
        <pc:sldMkLst>
          <pc:docMk/>
          <pc:sldMk cId="1474536862" sldId="359"/>
        </pc:sldMkLst>
      </pc:sldChg>
      <pc:sldChg chg="modSp">
        <pc:chgData name="gleseach@hqegbc.org" userId="S::urn:spo:guest#gleseach@hqegbc.org::" providerId="AD" clId="Web-{E1B6EFF8-84B5-3491-84F3-13663543168E}" dt="2025-12-16T08:56:31.110" v="82" actId="20577"/>
        <pc:sldMkLst>
          <pc:docMk/>
          <pc:sldMk cId="2073318656" sldId="360"/>
        </pc:sldMkLst>
      </pc:sldChg>
      <pc:sldChg chg="modSp">
        <pc:chgData name="gleseach@hqegbc.org" userId="S::urn:spo:guest#gleseach@hqegbc.org::" providerId="AD" clId="Web-{E1B6EFF8-84B5-3491-84F3-13663543168E}" dt="2025-12-16T08:48:39.948" v="0" actId="20577"/>
        <pc:sldMkLst>
          <pc:docMk/>
          <pc:sldMk cId="1071001677" sldId="362"/>
        </pc:sldMkLst>
      </pc:sldChg>
    </pc:docChg>
  </pc:docChgLst>
</pc:chgInfo>
</file>

<file path=ppt/comments/modernComment_15F_1C439636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F8F88D2F-EE4B-469D-99DF-37E42B6D8FC0}" authorId="{1CB6C67D-1134-468C-5CEE-A99CB98C9A2B}" created="2025-12-11T11:32:57.425">
    <pc:sldMkLst xmlns:pc="http://schemas.microsoft.com/office/powerpoint/2013/main/command">
      <pc:docMk/>
      <pc:sldMk cId="705586145" sldId="348"/>
    </pc:sldMkLst>
    <p188:txBody>
      <a:bodyPr/>
      <a:lstStyle/>
      <a:p>
        <a:r>
          <a:rPr lang="fr-FR"/>
          <a:t>Revoir les termes utilisés sur cette slide</a:t>
        </a:r>
      </a:p>
    </p188:txBody>
  </p188:cm>
</p188:cmLst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B5F415B6-7F35-B05B-1D0E-DBF97E72148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78A1831-633B-942E-997D-E4EFBF6A899C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119702-8DA7-4D35-B658-41195CC24830}" type="datetimeFigureOut">
              <a:rPr lang="fr-FR" smtClean="0"/>
              <a:t>10/03/2026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48D64227-3A44-48CF-BEC9-67DC87A16FC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74575F8A-42E2-C97F-3100-8FEBE0B3C07E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5EC9055-C190-4703-B271-A8EBD24B119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0527102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C7DCD19-EB34-4CBD-B392-204D9E69054B}" type="datetimeFigureOut">
              <a:rPr lang="fr-FR" smtClean="0"/>
              <a:t>10/03/2026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829A6CA-02B4-4805-B1C6-1EB9DF51767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603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829A6CA-02B4-4805-B1C6-1EB9DF517671}" type="slidenum">
              <a:rPr lang="fr-FR" smtClean="0"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5590106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EAAD01-0C6C-B7B2-1372-670B9B4EBE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9092262D-56FB-F3D9-D493-0CAAE629250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A1DEF5B0-135E-0C95-D021-13A04F86AAB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/>
              <a:t>PRESENTE PAR : AIA (Anthony et Sadia)</a:t>
            </a:r>
          </a:p>
          <a:p>
            <a:endParaRPr lang="fr-FR"/>
          </a:p>
          <a:p>
            <a:endParaRPr lang="fr-FR"/>
          </a:p>
          <a:p>
            <a:r>
              <a:rPr lang="fr-FR"/>
              <a:t>Idées contenu :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/>
              <a:t>La plupart des choix structurants pour aboutir à une construction plus durable sont réalisées dès l’amont du projet (ex : forme des bâtiments, orientation, modes constructifs (bois, béton, métal...), leur usage). À la vue de ce constat, l’objectif principal de ce projet est d’élargir la réflexion de l’indicateur Carbone à une analyse multicritère intégrant les prélèvements/rejets/consommations d’eau. 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9F909EE6-1E2F-2BA7-63B4-F4616E7E78F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AF7161-B864-41FA-877C-D4860092FA8A}" type="slidenum">
              <a:rPr lang="fr-FR" smtClean="0"/>
              <a:t>10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0603599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28DB36-AF48-3C79-0DA8-E5D59580C9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D10E768F-1AEF-0E0D-9B16-8CB9E6281D8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38FA0392-8BEA-4BB2-1946-953043C07EF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/>
              <a:t>PRESENTE PAR : AIA (Laura complété éventuellement par </a:t>
            </a:r>
            <a:r>
              <a:rPr lang="fr-FR" err="1"/>
              <a:t>Simous</a:t>
            </a:r>
            <a:r>
              <a:rPr lang="fr-FR"/>
              <a:t>)</a:t>
            </a:r>
          </a:p>
          <a:p>
            <a:endParaRPr lang="fr-FR"/>
          </a:p>
          <a:p>
            <a:r>
              <a:rPr lang="fr-FR"/>
              <a:t>Idées contenu :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/>
              <a:t>La plupart des choix structurants pour aboutir à une construction plus durable sont réalisées dès l’amont du projet (ex : forme des bâtiments, orientation, modes constructifs (bois, béton, métal...), leur usage). À la vue de ce constat, l’objectif principal de ce projet est d’élargir la réflexion de l’indicateur Carbone à une analyse multicritère intégrant les prélèvements/rejets/consommations d’eau</a:t>
            </a:r>
          </a:p>
          <a:p>
            <a:pPr marL="171450" indent="-171450" algn="l">
              <a:buFont typeface="Arial" panose="020B0604020202020204" pitchFamily="34" charset="0"/>
              <a:buChar char="•"/>
            </a:pPr>
            <a:r>
              <a:rPr lang="fr-FR">
                <a:solidFill>
                  <a:srgbClr val="404040"/>
                </a:solidFill>
                <a:latin typeface="Calibri" panose="020F0502020204030204" pitchFamily="34" charset="0"/>
              </a:rPr>
              <a:t>Questionner les consommations directes et indirectes d’eau sur l’intégralité du cycle de vie du projet </a:t>
            </a:r>
          </a:p>
          <a:p>
            <a:pPr marL="171450" indent="-171450" algn="l">
              <a:buFont typeface="Arial" panose="020B0604020202020204" pitchFamily="34" charset="0"/>
              <a:buChar char="•"/>
            </a:pPr>
            <a:r>
              <a:rPr lang="fr-FR" b="1">
                <a:solidFill>
                  <a:srgbClr val="404040"/>
                </a:solidFill>
                <a:latin typeface="Calibri" panose="020F0502020204030204" pitchFamily="34" charset="0"/>
              </a:rPr>
              <a:t>Outil d’aide à la décision amont </a:t>
            </a:r>
            <a:r>
              <a:rPr lang="fr-FR">
                <a:solidFill>
                  <a:srgbClr val="404040"/>
                </a:solidFill>
                <a:latin typeface="Calibri" panose="020F0502020204030204" pitchFamily="34" charset="0"/>
              </a:rPr>
              <a:t>qui permet une visualisation de l’empreinte EAU et de la stratégie pour la réduire</a:t>
            </a:r>
            <a:r>
              <a:rPr lang="fr-FR"/>
              <a:t>. 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4A6EC4D4-03C4-0FB5-0795-E4CEEB35720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AF7161-B864-41FA-877C-D4860092FA8A}" type="slidenum">
              <a:rPr lang="fr-FR" smtClean="0"/>
              <a:t>11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9113865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/>
              <a:t>PRESENTE PAR :  CSTB (Maxime)</a:t>
            </a:r>
          </a:p>
          <a:p>
            <a:endParaRPr lang="fr-FR"/>
          </a:p>
          <a:p>
            <a:r>
              <a:rPr lang="fr-FR"/>
              <a:t>Idées contenu :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/>
              <a:t>Cette quantification et évaluation doit être accessible à l’ensemble de la filière et non pas qu’aux seuls ingénieurs en environnement afin de démocratiser l’utilisation de ces indicateurs pour valoriser l’approche multicritères.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/>
              <a:t>L’écart de compétences entre les bureaux d’études et le reste du secteur de la construction, notamment les architectes, freine le déploiement des bonnes pratiques de construction.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AF7161-B864-41FA-877C-D4860092FA8A}" type="slidenum">
              <a:rPr lang="fr-FR" smtClean="0"/>
              <a:t>12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0252714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1410A7-D620-6742-D9CE-3D241D11F0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9A62CD72-2896-6349-45CA-51745F06D79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C1817982-EF54-A302-B1AC-19288714098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/>
              <a:t>Présenté par : CSTB (Maxime)</a:t>
            </a:r>
          </a:p>
          <a:p>
            <a:endParaRPr lang="fr-FR"/>
          </a:p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D26C44A6-FD46-B18E-A47B-16FCF9AC432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829A6CA-02B4-4805-B1C6-1EB9DF517671}" type="slidenum">
              <a:rPr lang="fr-FR" smtClean="0"/>
              <a:t>13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5080294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69A030-AFEC-D616-9D8B-A0583BF926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6E1C75B9-2897-30EA-840B-AEDF9F329BA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0FB68E83-A660-404F-CD3A-D2C49134502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/>
              <a:t>Présenté par : HQE (Rachel) </a:t>
            </a:r>
          </a:p>
          <a:p>
            <a:endParaRPr lang="fr-FR"/>
          </a:p>
          <a:p>
            <a:endParaRPr lang="fr-FR"/>
          </a:p>
          <a:p>
            <a:r>
              <a:rPr lang="fr-FR"/>
              <a:t>Idée : retour des premiers résultats sur le sondage, 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CD74C630-F65C-EA35-3B0C-A3F1D6FE330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829A6CA-02B4-4805-B1C6-1EB9DF517671}" type="slidenum">
              <a:rPr lang="fr-FR" smtClean="0"/>
              <a:t>14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832600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324096-34B2-D25D-A60A-E17DE0346D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1D24CE71-FEDB-70A9-531B-98D694108A0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D5C66D6D-C24D-9F59-F5C0-1CF9B44187B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/>
              <a:t>PRESENTE PAR : HQE (Rachel)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D997B47E-B308-3DCA-3078-1D1773F34D6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AF7161-B864-41FA-877C-D4860092FA8A}" type="slidenum">
              <a:rPr lang="fr-FR" smtClean="0"/>
              <a:t>15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5744406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8B7F17-6F5D-5466-64E9-259D35153F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19C9F13F-88BE-0AA2-9238-92B146FE13F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8322606A-EA28-1B10-D39A-54C1D1FC2B2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361CF9C0-8A08-277F-A9DA-3921FE209EB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AF7161-B864-41FA-877C-D4860092FA8A}" type="slidenum">
              <a:rPr lang="fr-FR" smtClean="0"/>
              <a:t>16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0760745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7F59897-20C3-6131-DD8A-8A4EF442E1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EC8D1489-15AF-1F89-2E3F-2CE0F25AC8D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29E1C958-FDC3-842B-DE14-53C0FC6082D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/>
              <a:t>Présentation par : HQE (Rachel)</a:t>
            </a:r>
          </a:p>
          <a:p>
            <a:endParaRPr lang="fr-FR"/>
          </a:p>
          <a:p>
            <a:endParaRPr lang="fr-FR"/>
          </a:p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92A9143B-7A7D-850C-AF71-9190BBE4EE6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829A6CA-02B4-4805-B1C6-1EB9DF517671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7270451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dirty="0"/>
              <a:t>Présenté par : HQE (Rachel)</a:t>
            </a:r>
          </a:p>
          <a:p>
            <a:endParaRPr lang="fr-FR" dirty="0"/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829A6CA-02B4-4805-B1C6-1EB9DF517671}" type="slidenum">
              <a:rPr lang="fr-FR" smtClean="0"/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7007591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03E740-9794-65A0-AB60-8251B2C468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0501B0F4-A54D-4EFD-5291-A43B19D513B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E9ECEDEA-D66B-FF48-7C32-85179C4B351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/>
              <a:t>PRESENTE PAR : CSTB (Maxime)</a:t>
            </a:r>
          </a:p>
          <a:p>
            <a:endParaRPr lang="fr-FR"/>
          </a:p>
          <a:p>
            <a:r>
              <a:rPr lang="fr-FR"/>
              <a:t>Idées évoquées :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Pourquoi on a construit ce projet ? Pourquoi un programme de recherche sur 2 ans ? </a:t>
            </a:r>
            <a:r>
              <a:rPr lang="fr-FR" sz="1200" b="1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=&gt; insister sur les verrous identifiés</a:t>
            </a:r>
          </a:p>
          <a:p>
            <a:pPr marL="171450" indent="-171450" rtl="0" fontAlgn="ctr">
              <a:buFont typeface="Arial" panose="020B0604020202020204" pitchFamily="34" charset="0"/>
              <a:buChar char="•"/>
            </a:pPr>
            <a:r>
              <a:rPr lang="fr-FR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Si on prend l'état de l'art </a:t>
            </a:r>
            <a:r>
              <a:rPr lang="fr-FR" sz="1200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ojd</a:t>
            </a:r>
            <a:r>
              <a:rPr lang="fr-FR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beaucoup de données éparpillées, il y a un vrai travail de compilation et centralisation a réaliser dans un 1</a:t>
            </a:r>
            <a:r>
              <a:rPr lang="fr-FR" sz="1200" kern="1200" baseline="300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er</a:t>
            </a:r>
            <a:r>
              <a:rPr lang="fr-FR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temps </a:t>
            </a:r>
          </a:p>
          <a:p>
            <a:pPr marL="171450" indent="-171450" rtl="0" fontAlgn="ctr">
              <a:buFont typeface="Arial" panose="020B0604020202020204" pitchFamily="34" charset="0"/>
              <a:buChar char="•"/>
            </a:pPr>
            <a:r>
              <a:rPr lang="fr-FR"/>
              <a:t>Le secteur immobilier, à travers ses choix de conception et de gestion, peut devenir un levier de transition vers une gestion plus juste, sobre et résiliente de l’eau</a:t>
            </a:r>
            <a:endParaRPr lang="fr-FR" sz="1200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171450" indent="-171450" rtl="0" fontAlgn="ctr">
              <a:buFont typeface="Arial" panose="020B0604020202020204" pitchFamily="34" charset="0"/>
              <a:buChar char="•"/>
            </a:pPr>
            <a:endParaRPr lang="fr-FR" sz="1200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16F224D0-988E-4B34-5E1A-80E14404C87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AF7161-B864-41FA-877C-D4860092FA8A}" type="slidenum">
              <a:rPr lang="fr-FR" smtClean="0"/>
              <a:t>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7238076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4123B1-BC6E-4270-1F12-E45B0A4FB6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9B423AD9-784B-EDEC-F573-0A6F286989C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9B867AB0-B83A-FEE0-B300-87B4576E6CE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/>
              <a:t>PRESENTE PAR : CSTB (Maxime)</a:t>
            </a:r>
          </a:p>
          <a:p>
            <a:endParaRPr lang="fr-FR"/>
          </a:p>
          <a:p>
            <a:endParaRPr lang="fr-FR"/>
          </a:p>
          <a:p>
            <a:r>
              <a:rPr lang="fr-FR"/>
              <a:t>Idées évoquées :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/>
              <a:t>Définition Empreinte eau -&gt; Déf empreinte eau d’un bâtiment est une mesure qui quantifie le volume total d’eau consommé sur l’ensemble de son cycle de vie (de la construction à la démolition).</a:t>
            </a:r>
          </a:p>
          <a:p>
            <a:r>
              <a:rPr lang="fr-FR"/>
              <a:t>=&gt; en vulgarisé avec exemple du JEAN</a:t>
            </a:r>
          </a:p>
          <a:p>
            <a:pPr marL="171450" indent="-171450" rtl="0" fontAlgn="ctr">
              <a:buFont typeface="Arial" panose="020B0604020202020204" pitchFamily="34" charset="0"/>
              <a:buChar char="•"/>
            </a:pPr>
            <a:endParaRPr lang="fr-FR" sz="1200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5F6614E9-3DB9-854A-0543-BD72B27C53C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AF7161-B864-41FA-877C-D4860092FA8A}" type="slidenum">
              <a:rPr lang="fr-FR" smtClean="0"/>
              <a:t>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5062386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4123B1-BC6E-4270-1F12-E45B0A4FB6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9B423AD9-784B-EDEC-F573-0A6F286989C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9B867AB0-B83A-FEE0-B300-87B4576E6CE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/>
              <a:t>PRESENTE PAR : CSTB (Maxime)</a:t>
            </a:r>
          </a:p>
          <a:p>
            <a:endParaRPr lang="fr-FR"/>
          </a:p>
          <a:p>
            <a:endParaRPr lang="fr-FR"/>
          </a:p>
          <a:p>
            <a:r>
              <a:rPr lang="fr-FR"/>
              <a:t>Idées évoquées :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/>
              <a:t>Définition Empreinte eau -&gt; Déf empreinte eau d’un bâtiment est une mesure qui quantifie le volume total d’eau consommé sur l’ensemble de son cycle de vie (de la construction à la démolition).</a:t>
            </a:r>
          </a:p>
          <a:p>
            <a:r>
              <a:rPr lang="fr-FR"/>
              <a:t>=&gt; en vulgarisé avec exemple du JEAN</a:t>
            </a:r>
          </a:p>
          <a:p>
            <a:pPr marL="171450" indent="-171450" rtl="0" fontAlgn="ctr">
              <a:buFont typeface="Arial" panose="020B0604020202020204" pitchFamily="34" charset="0"/>
              <a:buChar char="•"/>
            </a:pPr>
            <a:endParaRPr lang="fr-FR" sz="1200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5F6614E9-3DB9-854A-0543-BD72B27C53C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AF7161-B864-41FA-877C-D4860092FA8A}" type="slidenum">
              <a:rPr lang="fr-FR" smtClean="0"/>
              <a:t>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9293260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4123B1-BC6E-4270-1F12-E45B0A4FB6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9B423AD9-784B-EDEC-F573-0A6F286989C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9B867AB0-B83A-FEE0-B300-87B4576E6CE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/>
              <a:t>PRESENTE PAR : CSTB (Maxime)</a:t>
            </a:r>
          </a:p>
          <a:p>
            <a:endParaRPr lang="fr-FR"/>
          </a:p>
          <a:p>
            <a:endParaRPr lang="fr-FR"/>
          </a:p>
          <a:p>
            <a:r>
              <a:rPr lang="fr-FR"/>
              <a:t>Idées évoquées :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/>
              <a:t>Définition Empreinte eau -&gt; Déf empreinte eau d’un bâtiment est une mesure qui quantifie le volume total d’eau consommé sur l’ensemble de son cycle de vie (de la construction à la démolition).</a:t>
            </a:r>
          </a:p>
          <a:p>
            <a:r>
              <a:rPr lang="fr-FR"/>
              <a:t>=&gt; en vulgarisé avec exemple du JEAN</a:t>
            </a:r>
          </a:p>
          <a:p>
            <a:pPr marL="171450" indent="-171450" rtl="0" fontAlgn="ctr">
              <a:buFont typeface="Arial" panose="020B0604020202020204" pitchFamily="34" charset="0"/>
              <a:buChar char="•"/>
            </a:pPr>
            <a:endParaRPr lang="fr-FR" sz="1200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5F6614E9-3DB9-854A-0543-BD72B27C53C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AF7161-B864-41FA-877C-D4860092FA8A}" type="slidenum">
              <a:rPr lang="fr-FR" smtClean="0"/>
              <a:t>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3063576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4123B1-BC6E-4270-1F12-E45B0A4FB6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9B423AD9-784B-EDEC-F573-0A6F286989C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9B867AB0-B83A-FEE0-B300-87B4576E6CE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/>
              <a:t>PRESENTE PAR : CSTB (Maxime)</a:t>
            </a:r>
          </a:p>
          <a:p>
            <a:endParaRPr lang="fr-FR"/>
          </a:p>
          <a:p>
            <a:endParaRPr lang="fr-FR"/>
          </a:p>
          <a:p>
            <a:r>
              <a:rPr lang="fr-FR"/>
              <a:t>Idées évoquées :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/>
              <a:t>Définition Empreinte eau -&gt; Déf empreinte eau d’un bâtiment est une mesure qui quantifie le volume total d’eau consommé sur l’ensemble de son cycle de vie (de la construction à la démolition).</a:t>
            </a:r>
          </a:p>
          <a:p>
            <a:r>
              <a:rPr lang="fr-FR"/>
              <a:t>=&gt; en vulgarisé avec exemple du JEAN</a:t>
            </a:r>
          </a:p>
          <a:p>
            <a:pPr marL="171450" indent="-171450" rtl="0" fontAlgn="ctr">
              <a:buFont typeface="Arial" panose="020B0604020202020204" pitchFamily="34" charset="0"/>
              <a:buChar char="•"/>
            </a:pPr>
            <a:endParaRPr lang="fr-FR" sz="1200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5F6614E9-3DB9-854A-0543-BD72B27C53C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AF7161-B864-41FA-877C-D4860092FA8A}" type="slidenum">
              <a:rPr lang="fr-FR" smtClean="0"/>
              <a:t>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7612708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FCC80BA-A2A8-6BB0-1F54-412EC2BEC0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364609DB-D73B-6DE6-455A-D5A1BC583AB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25E70858-8140-DBE9-8A0D-6F6938EF151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/>
              <a:t>Présentation AIA (</a:t>
            </a:r>
            <a:r>
              <a:rPr lang="fr-FR" err="1"/>
              <a:t>Simous</a:t>
            </a:r>
            <a:r>
              <a:rPr lang="fr-FR"/>
              <a:t>)</a:t>
            </a:r>
          </a:p>
          <a:p>
            <a:endParaRPr lang="fr-FR"/>
          </a:p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85ABDF93-26AD-F024-F989-85A1C0AC6FE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829A6CA-02B4-4805-B1C6-1EB9DF517671}" type="slidenum">
              <a:rPr lang="fr-FR" smtClean="0"/>
              <a:t>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304483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2051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90600" y="8504237"/>
            <a:ext cx="2133600" cy="365125"/>
          </a:xfrm>
          <a:prstGeom prst="rect">
            <a:avLst/>
          </a:prstGeom>
        </p:spPr>
        <p:txBody>
          <a:bodyPr/>
          <a:lstStyle/>
          <a:p>
            <a:fld id="{C1E52221-BF79-4DA0-A1B2-BC90ED04FACE}" type="datetime1">
              <a:rPr lang="en-US" smtClean="0"/>
              <a:t>3/10/2026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10093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66888" y="65151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54188" y="2171700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66888" y="7200900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903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753599" y="1871662"/>
            <a:ext cx="7962901" cy="7010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  <p:sp>
        <p:nvSpPr>
          <p:cNvPr id="8" name="Content Placeholder 3">
            <a:extLst>
              <a:ext uri="{FF2B5EF4-FFF2-40B4-BE49-F238E27FC236}">
                <a16:creationId xmlns:a16="http://schemas.microsoft.com/office/drawing/2014/main" id="{5883BA89-DC5B-F1F5-39AE-691D7BA979D9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495299" y="1871662"/>
            <a:ext cx="7962901" cy="7010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03287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38200" y="9829798"/>
            <a:ext cx="2133600" cy="365125"/>
          </a:xfrm>
          <a:prstGeom prst="rect">
            <a:avLst/>
          </a:prstGeom>
        </p:spPr>
        <p:txBody>
          <a:bodyPr/>
          <a:lstStyle/>
          <a:p>
            <a:fld id="{E62DD468-60BB-406F-8D0D-1359DE808700}" type="datetime1">
              <a:rPr lang="en-US" smtClean="0"/>
              <a:t>3/10/2026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16081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753599" y="1871662"/>
            <a:ext cx="7962901" cy="7010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  <p:sp>
        <p:nvSpPr>
          <p:cNvPr id="8" name="Content Placeholder 3">
            <a:extLst>
              <a:ext uri="{FF2B5EF4-FFF2-40B4-BE49-F238E27FC236}">
                <a16:creationId xmlns:a16="http://schemas.microsoft.com/office/drawing/2014/main" id="{5883BA89-DC5B-F1F5-39AE-691D7BA979D9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495299" y="1871662"/>
            <a:ext cx="7962901" cy="7010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14097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44500" y="1866900"/>
            <a:ext cx="17221200" cy="7772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696200" y="9829799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6078200" y="98488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19415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52" r:id="rId6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13" Type="http://schemas.openxmlformats.org/officeDocument/2006/relationships/image" Target="../media/image5.png"/><Relationship Id="rId3" Type="http://schemas.openxmlformats.org/officeDocument/2006/relationships/image" Target="../media/image7.png"/><Relationship Id="rId7" Type="http://schemas.openxmlformats.org/officeDocument/2006/relationships/image" Target="../media/image26.png"/><Relationship Id="rId12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5.png"/><Relationship Id="rId11" Type="http://schemas.openxmlformats.org/officeDocument/2006/relationships/image" Target="../media/image30.svg"/><Relationship Id="rId5" Type="http://schemas.openxmlformats.org/officeDocument/2006/relationships/image" Target="../media/image20.png"/><Relationship Id="rId15" Type="http://schemas.openxmlformats.org/officeDocument/2006/relationships/image" Target="../media/image8.png"/><Relationship Id="rId10" Type="http://schemas.openxmlformats.org/officeDocument/2006/relationships/image" Target="../media/image29.png"/><Relationship Id="rId4" Type="http://schemas.openxmlformats.org/officeDocument/2006/relationships/image" Target="../media/image24.png"/><Relationship Id="rId9" Type="http://schemas.openxmlformats.org/officeDocument/2006/relationships/image" Target="../media/image28.svg"/><Relationship Id="rId14" Type="http://schemas.openxmlformats.org/officeDocument/2006/relationships/image" Target="../media/image6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13" Type="http://schemas.openxmlformats.org/officeDocument/2006/relationships/image" Target="../media/image40.svg"/><Relationship Id="rId18" Type="http://schemas.openxmlformats.org/officeDocument/2006/relationships/image" Target="../media/image45.png"/><Relationship Id="rId26" Type="http://schemas.openxmlformats.org/officeDocument/2006/relationships/image" Target="../media/image2.png"/><Relationship Id="rId3" Type="http://schemas.openxmlformats.org/officeDocument/2006/relationships/image" Target="../media/image7.png"/><Relationship Id="rId21" Type="http://schemas.openxmlformats.org/officeDocument/2006/relationships/image" Target="../media/image48.svg"/><Relationship Id="rId7" Type="http://schemas.openxmlformats.org/officeDocument/2006/relationships/image" Target="../media/image34.svg"/><Relationship Id="rId12" Type="http://schemas.openxmlformats.org/officeDocument/2006/relationships/image" Target="../media/image39.png"/><Relationship Id="rId17" Type="http://schemas.openxmlformats.org/officeDocument/2006/relationships/image" Target="../media/image44.svg"/><Relationship Id="rId25" Type="http://schemas.openxmlformats.org/officeDocument/2006/relationships/image" Target="../media/image52.svg"/><Relationship Id="rId2" Type="http://schemas.openxmlformats.org/officeDocument/2006/relationships/notesSlide" Target="../notesSlides/notesSlide11.xml"/><Relationship Id="rId16" Type="http://schemas.openxmlformats.org/officeDocument/2006/relationships/image" Target="../media/image43.png"/><Relationship Id="rId20" Type="http://schemas.openxmlformats.org/officeDocument/2006/relationships/image" Target="../media/image47.png"/><Relationship Id="rId29" Type="http://schemas.openxmlformats.org/officeDocument/2006/relationships/image" Target="../media/image8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3.png"/><Relationship Id="rId11" Type="http://schemas.openxmlformats.org/officeDocument/2006/relationships/image" Target="../media/image38.svg"/><Relationship Id="rId24" Type="http://schemas.openxmlformats.org/officeDocument/2006/relationships/image" Target="../media/image51.png"/><Relationship Id="rId5" Type="http://schemas.openxmlformats.org/officeDocument/2006/relationships/image" Target="../media/image32.png"/><Relationship Id="rId15" Type="http://schemas.openxmlformats.org/officeDocument/2006/relationships/image" Target="../media/image42.svg"/><Relationship Id="rId23" Type="http://schemas.openxmlformats.org/officeDocument/2006/relationships/image" Target="../media/image50.svg"/><Relationship Id="rId28" Type="http://schemas.openxmlformats.org/officeDocument/2006/relationships/image" Target="../media/image6.jpeg"/><Relationship Id="rId10" Type="http://schemas.openxmlformats.org/officeDocument/2006/relationships/image" Target="../media/image37.png"/><Relationship Id="rId19" Type="http://schemas.openxmlformats.org/officeDocument/2006/relationships/image" Target="../media/image46.svg"/><Relationship Id="rId4" Type="http://schemas.openxmlformats.org/officeDocument/2006/relationships/image" Target="../media/image31.png"/><Relationship Id="rId9" Type="http://schemas.openxmlformats.org/officeDocument/2006/relationships/image" Target="../media/image36.svg"/><Relationship Id="rId14" Type="http://schemas.openxmlformats.org/officeDocument/2006/relationships/image" Target="../media/image41.png"/><Relationship Id="rId22" Type="http://schemas.openxmlformats.org/officeDocument/2006/relationships/image" Target="../media/image49.png"/><Relationship Id="rId27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png"/><Relationship Id="rId13" Type="http://schemas.openxmlformats.org/officeDocument/2006/relationships/image" Target="../media/image62.svg"/><Relationship Id="rId3" Type="http://schemas.openxmlformats.org/officeDocument/2006/relationships/image" Target="../media/image7.png"/><Relationship Id="rId7" Type="http://schemas.openxmlformats.org/officeDocument/2006/relationships/image" Target="../media/image56.svg"/><Relationship Id="rId12" Type="http://schemas.openxmlformats.org/officeDocument/2006/relationships/image" Target="../media/image61.png"/><Relationship Id="rId17" Type="http://schemas.openxmlformats.org/officeDocument/2006/relationships/image" Target="../media/image8.png"/><Relationship Id="rId2" Type="http://schemas.openxmlformats.org/officeDocument/2006/relationships/notesSlide" Target="../notesSlides/notesSlide12.xml"/><Relationship Id="rId16" Type="http://schemas.openxmlformats.org/officeDocument/2006/relationships/image" Target="../media/image6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5.png"/><Relationship Id="rId11" Type="http://schemas.openxmlformats.org/officeDocument/2006/relationships/image" Target="../media/image60.svg"/><Relationship Id="rId5" Type="http://schemas.openxmlformats.org/officeDocument/2006/relationships/image" Target="../media/image54.svg"/><Relationship Id="rId15" Type="http://schemas.openxmlformats.org/officeDocument/2006/relationships/image" Target="../media/image5.png"/><Relationship Id="rId10" Type="http://schemas.openxmlformats.org/officeDocument/2006/relationships/image" Target="../media/image59.png"/><Relationship Id="rId4" Type="http://schemas.openxmlformats.org/officeDocument/2006/relationships/image" Target="../media/image53.png"/><Relationship Id="rId9" Type="http://schemas.openxmlformats.org/officeDocument/2006/relationships/image" Target="../media/image58.svg"/><Relationship Id="rId1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3.png"/><Relationship Id="rId5" Type="http://schemas.openxmlformats.org/officeDocument/2006/relationships/image" Target="../media/image3.png"/><Relationship Id="rId4" Type="http://schemas.openxmlformats.org/officeDocument/2006/relationships/image" Target="../media/image64.sv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6.jpeg"/><Relationship Id="rId5" Type="http://schemas.openxmlformats.org/officeDocument/2006/relationships/image" Target="../media/image5.png"/><Relationship Id="rId4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.jpeg"/><Relationship Id="rId5" Type="http://schemas.openxmlformats.org/officeDocument/2006/relationships/image" Target="../media/image5.png"/><Relationship Id="rId4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18/10/relationships/comments" Target="../comments/modernComment_15F_1C439636.xml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.jpeg"/><Relationship Id="rId5" Type="http://schemas.openxmlformats.org/officeDocument/2006/relationships/image" Target="../media/image5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7.png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6.svg"/><Relationship Id="rId3" Type="http://schemas.openxmlformats.org/officeDocument/2006/relationships/image" Target="../media/image2.png"/><Relationship Id="rId7" Type="http://schemas.openxmlformats.org/officeDocument/2006/relationships/image" Target="../media/image10.png"/><Relationship Id="rId12" Type="http://schemas.openxmlformats.org/officeDocument/2006/relationships/image" Target="../media/image1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9.png"/><Relationship Id="rId11" Type="http://schemas.openxmlformats.org/officeDocument/2006/relationships/image" Target="../media/image14.svg"/><Relationship Id="rId5" Type="http://schemas.openxmlformats.org/officeDocument/2006/relationships/image" Target="../media/image6.jpeg"/><Relationship Id="rId15" Type="http://schemas.openxmlformats.org/officeDocument/2006/relationships/image" Target="../media/image8.png"/><Relationship Id="rId10" Type="http://schemas.openxmlformats.org/officeDocument/2006/relationships/image" Target="../media/image13.png"/><Relationship Id="rId4" Type="http://schemas.openxmlformats.org/officeDocument/2006/relationships/image" Target="../media/image5.png"/><Relationship Id="rId9" Type="http://schemas.openxmlformats.org/officeDocument/2006/relationships/image" Target="../media/image12.svg"/><Relationship Id="rId1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.jpeg"/><Relationship Id="rId5" Type="http://schemas.openxmlformats.org/officeDocument/2006/relationships/image" Target="../media/image5.png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image" Target="../media/image7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Relationship Id="rId9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7.png"/><Relationship Id="rId7" Type="http://schemas.openxmlformats.org/officeDocument/2006/relationships/image" Target="../media/image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.png"/><Relationship Id="rId5" Type="http://schemas.openxmlformats.org/officeDocument/2006/relationships/image" Target="../media/image2.png"/><Relationship Id="rId4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7.png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10" Type="http://schemas.openxmlformats.org/officeDocument/2006/relationships/image" Target="../media/image8.png"/><Relationship Id="rId4" Type="http://schemas.openxmlformats.org/officeDocument/2006/relationships/image" Target="../media/image19.png"/><Relationship Id="rId9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22.png"/><Relationship Id="rId7" Type="http://schemas.openxmlformats.org/officeDocument/2006/relationships/image" Target="../media/image6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.png"/><Relationship Id="rId5" Type="http://schemas.openxmlformats.org/officeDocument/2006/relationships/image" Target="../media/image2.png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.png"/><Relationship Id="rId5" Type="http://schemas.openxmlformats.org/officeDocument/2006/relationships/image" Target="../media/image2.png"/><Relationship Id="rId4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C45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 10" descr="Une image contenant art, conception&#10;&#10;Le contenu généré par l’IA peut être incorrect.">
            <a:extLst>
              <a:ext uri="{FF2B5EF4-FFF2-40B4-BE49-F238E27FC236}">
                <a16:creationId xmlns:a16="http://schemas.microsoft.com/office/drawing/2014/main" id="{FA9A2486-978F-3ABD-3459-54FFA7E18E3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0427" y="553919"/>
            <a:ext cx="6918971" cy="7028600"/>
          </a:xfrm>
          <a:prstGeom prst="rect">
            <a:avLst/>
          </a:prstGeom>
        </p:spPr>
      </p:pic>
      <p:pic>
        <p:nvPicPr>
          <p:cNvPr id="15" name="Image 14" descr="Une image contenant noir, obscurité&#10;&#10;Le contenu généré par l’IA peut être incorrect.">
            <a:extLst>
              <a:ext uri="{FF2B5EF4-FFF2-40B4-BE49-F238E27FC236}">
                <a16:creationId xmlns:a16="http://schemas.microsoft.com/office/drawing/2014/main" id="{B48FD78D-D860-3BEA-6CF2-9AF6B0B4085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5649" y="9485966"/>
            <a:ext cx="1530092" cy="594704"/>
          </a:xfrm>
          <a:prstGeom prst="rect">
            <a:avLst/>
          </a:prstGeom>
        </p:spPr>
      </p:pic>
      <p:pic>
        <p:nvPicPr>
          <p:cNvPr id="19" name="Image 18" descr="Une image contenant texte, Police, Graphique, logo&#10;&#10;Le contenu généré par l’IA peut être incorrect.">
            <a:extLst>
              <a:ext uri="{FF2B5EF4-FFF2-40B4-BE49-F238E27FC236}">
                <a16:creationId xmlns:a16="http://schemas.microsoft.com/office/drawing/2014/main" id="{04025617-7D9E-60E6-47C4-250F9A0E741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14764" y="9339109"/>
            <a:ext cx="1069844" cy="813742"/>
          </a:xfrm>
          <a:prstGeom prst="rect">
            <a:avLst/>
          </a:prstGeom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333BA3EB-0FD7-0FDC-E332-558BE11FBEB7}"/>
              </a:ext>
            </a:extLst>
          </p:cNvPr>
          <p:cNvSpPr txBox="1"/>
          <p:nvPr/>
        </p:nvSpPr>
        <p:spPr>
          <a:xfrm>
            <a:off x="4561538" y="5492126"/>
            <a:ext cx="9169243" cy="2277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8800" b="1">
                <a:solidFill>
                  <a:schemeClr val="bg1"/>
                </a:solidFill>
                <a:latin typeface="Amatic SC" panose="00000500000000000000" pitchFamily="2" charset="-79"/>
                <a:cs typeface="Amatic SC" panose="00000500000000000000" pitchFamily="2" charset="-79"/>
              </a:rPr>
              <a:t>AQUA’PRINT</a:t>
            </a:r>
          </a:p>
          <a:p>
            <a:pPr algn="ctr"/>
            <a:r>
              <a:rPr lang="fr-FR" sz="5400" b="1">
                <a:solidFill>
                  <a:schemeClr val="bg1"/>
                </a:solidFill>
                <a:latin typeface="Amatic SC" panose="00000500000000000000" pitchFamily="2" charset="-79"/>
                <a:cs typeface="Amatic SC" panose="00000500000000000000" pitchFamily="2" charset="-79"/>
              </a:rPr>
              <a:t>CONCEVOIR L’EMPREINTE EAU</a:t>
            </a:r>
          </a:p>
        </p:txBody>
      </p:sp>
      <p:sp>
        <p:nvSpPr>
          <p:cNvPr id="7" name="Espace réservé du pied de page 6">
            <a:extLst>
              <a:ext uri="{FF2B5EF4-FFF2-40B4-BE49-F238E27FC236}">
                <a16:creationId xmlns:a16="http://schemas.microsoft.com/office/drawing/2014/main" id="{F403B0D5-1C21-C86D-82F7-7396460706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369649" y="8268006"/>
            <a:ext cx="3544821" cy="345318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sz="1800" dirty="0">
                <a:solidFill>
                  <a:schemeClr val="bg1"/>
                </a:solidFill>
                <a:latin typeface="Poppins"/>
                <a:cs typeface="Poppins"/>
              </a:rPr>
              <a:t>Colloque IP2I</a:t>
            </a:r>
            <a:endParaRPr lang="en-US" sz="1600" dirty="0">
              <a:solidFill>
                <a:schemeClr val="bg1"/>
              </a:solidFill>
              <a:latin typeface="Poppins"/>
              <a:ea typeface="Calibri"/>
              <a:cs typeface="Poppins"/>
            </a:endParaRPr>
          </a:p>
        </p:txBody>
      </p:sp>
      <p:pic>
        <p:nvPicPr>
          <p:cNvPr id="4" name="Image 3" descr="Une image contenant texte, Police, Graphique, graphisme&#10;&#10;Le contenu généré par l’IA peut être incorrect.">
            <a:extLst>
              <a:ext uri="{FF2B5EF4-FFF2-40B4-BE49-F238E27FC236}">
                <a16:creationId xmlns:a16="http://schemas.microsoft.com/office/drawing/2014/main" id="{0501DC2A-E8A1-1702-E311-8A00294D592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19" y="9410700"/>
            <a:ext cx="2246381" cy="67056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64FCFF-F78C-4338-EDF3-7F37565CDB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AutoShape 2">
            <a:extLst>
              <a:ext uri="{FF2B5EF4-FFF2-40B4-BE49-F238E27FC236}">
                <a16:creationId xmlns:a16="http://schemas.microsoft.com/office/drawing/2014/main" id="{30144E42-04CF-A891-70E8-CB1EA71D54E2}"/>
              </a:ext>
            </a:extLst>
          </p:cNvPr>
          <p:cNvSpPr/>
          <p:nvPr/>
        </p:nvSpPr>
        <p:spPr>
          <a:xfrm>
            <a:off x="0" y="-1"/>
            <a:ext cx="18288000" cy="1650177"/>
          </a:xfrm>
          <a:prstGeom prst="rect">
            <a:avLst/>
          </a:prstGeom>
          <a:solidFill>
            <a:srgbClr val="0C4566"/>
          </a:solidFill>
        </p:spPr>
        <p:txBody>
          <a:bodyPr/>
          <a:lstStyle/>
          <a:p>
            <a:endParaRPr lang="fr-FR"/>
          </a:p>
        </p:txBody>
      </p:sp>
      <p:pic>
        <p:nvPicPr>
          <p:cNvPr id="91" name="Image 90">
            <a:extLst>
              <a:ext uri="{FF2B5EF4-FFF2-40B4-BE49-F238E27FC236}">
                <a16:creationId xmlns:a16="http://schemas.microsoft.com/office/drawing/2014/main" id="{AD09E331-5735-DC40-CBCB-8B75B24C7B58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b="31603"/>
          <a:stretch>
            <a:fillRect/>
          </a:stretch>
        </p:blipFill>
        <p:spPr>
          <a:xfrm>
            <a:off x="16400655" y="1"/>
            <a:ext cx="1811145" cy="1257300"/>
          </a:xfrm>
          <a:prstGeom prst="rect">
            <a:avLst/>
          </a:prstGeom>
        </p:spPr>
      </p:pic>
      <p:sp>
        <p:nvSpPr>
          <p:cNvPr id="92" name="ZoneTexte 91">
            <a:extLst>
              <a:ext uri="{FF2B5EF4-FFF2-40B4-BE49-F238E27FC236}">
                <a16:creationId xmlns:a16="http://schemas.microsoft.com/office/drawing/2014/main" id="{4677512E-F07C-5F87-EAE2-826DD87FF483}"/>
              </a:ext>
            </a:extLst>
          </p:cNvPr>
          <p:cNvSpPr txBox="1"/>
          <p:nvPr/>
        </p:nvSpPr>
        <p:spPr>
          <a:xfrm>
            <a:off x="16624841" y="1239349"/>
            <a:ext cx="13627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pc="300">
                <a:solidFill>
                  <a:schemeClr val="bg1"/>
                </a:solidFill>
                <a:latin typeface="Amatic SC" panose="00000500000000000000" pitchFamily="2" charset="-79"/>
                <a:cs typeface="Amatic SC" panose="00000500000000000000" pitchFamily="2" charset="-79"/>
              </a:rPr>
              <a:t>AQUA’PRINT</a:t>
            </a:r>
          </a:p>
        </p:txBody>
      </p:sp>
      <p:sp>
        <p:nvSpPr>
          <p:cNvPr id="60" name="ZoneTexte 59">
            <a:extLst>
              <a:ext uri="{FF2B5EF4-FFF2-40B4-BE49-F238E27FC236}">
                <a16:creationId xmlns:a16="http://schemas.microsoft.com/office/drawing/2014/main" id="{E5694EE9-C4A1-A6D9-7BDC-F4887919C869}"/>
              </a:ext>
            </a:extLst>
          </p:cNvPr>
          <p:cNvSpPr txBox="1"/>
          <p:nvPr/>
        </p:nvSpPr>
        <p:spPr>
          <a:xfrm>
            <a:off x="547458" y="320814"/>
            <a:ext cx="14782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b="1">
                <a:solidFill>
                  <a:schemeClr val="bg1"/>
                </a:solidFill>
                <a:latin typeface="Poppins Bold" panose="020B0604020202020204" charset="0"/>
                <a:cs typeface="Poppins Bold" panose="020B0604020202020204" charset="0"/>
              </a:rPr>
              <a:t>Le chemin…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D9F7B002-D7E7-E30F-E544-EE3E26FFADB0}"/>
              </a:ext>
            </a:extLst>
          </p:cNvPr>
          <p:cNvSpPr txBox="1"/>
          <p:nvPr/>
        </p:nvSpPr>
        <p:spPr>
          <a:xfrm>
            <a:off x="552453" y="982401"/>
            <a:ext cx="157058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oppins" panose="00000500000000000000" pitchFamily="2" charset="0"/>
                <a:cs typeface="Poppins" panose="00000500000000000000" pitchFamily="2" charset="0"/>
              </a:rPr>
              <a:t>Une solution construite sur 6 briques de travail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A3E1E25F-F1E2-3B7A-46EA-1A7498789819}"/>
              </a:ext>
            </a:extLst>
          </p:cNvPr>
          <p:cNvSpPr txBox="1"/>
          <p:nvPr/>
        </p:nvSpPr>
        <p:spPr>
          <a:xfrm>
            <a:off x="7414363" y="8381269"/>
            <a:ext cx="382876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indent="0" algn="ctr" defTabSz="742950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00">
                <a:solidFill>
                  <a:srgbClr val="595959"/>
                </a:solidFill>
                <a:latin typeface="Century Gothic"/>
                <a:ea typeface="Century Gothic"/>
                <a:cs typeface="Century Gothic"/>
              </a:defRPr>
            </a:pPr>
            <a:r>
              <a:rPr lang="fr-FR" kern="0">
                <a:solidFill>
                  <a:schemeClr val="tx1">
                    <a:lumMod val="50000"/>
                  </a:schemeClr>
                </a:solidFill>
                <a:latin typeface="+mj-lt"/>
                <a:cs typeface="Calibri" panose="020F0502020204030204" pitchFamily="34" charset="0"/>
              </a:rPr>
              <a:t>❺ </a:t>
            </a:r>
            <a:r>
              <a:rPr lang="fr-FR" b="1" kern="0">
                <a:solidFill>
                  <a:schemeClr val="tx1">
                    <a:lumMod val="50000"/>
                  </a:schemeClr>
                </a:solidFill>
                <a:latin typeface="Century Gothic"/>
              </a:rPr>
              <a:t>Systèmes de traitement</a:t>
            </a:r>
          </a:p>
          <a:p>
            <a:pPr marR="0" lvl="0" indent="0" algn="ctr" defTabSz="742950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00">
                <a:solidFill>
                  <a:srgbClr val="595959"/>
                </a:solidFill>
                <a:latin typeface="Century Gothic"/>
                <a:ea typeface="Century Gothic"/>
                <a:cs typeface="Century Gothic"/>
              </a:defRPr>
            </a:pPr>
            <a:r>
              <a:rPr lang="fr-FR" b="1" kern="0">
                <a:solidFill>
                  <a:schemeClr val="tx1">
                    <a:lumMod val="50000"/>
                  </a:schemeClr>
                </a:solidFill>
                <a:latin typeface="Century Gothic"/>
              </a:rPr>
              <a:t> recyclage, assainissement, innovations</a:t>
            </a:r>
          </a:p>
        </p:txBody>
      </p:sp>
      <p:grpSp>
        <p:nvGrpSpPr>
          <p:cNvPr id="13" name="Groupe 12">
            <a:extLst>
              <a:ext uri="{FF2B5EF4-FFF2-40B4-BE49-F238E27FC236}">
                <a16:creationId xmlns:a16="http://schemas.microsoft.com/office/drawing/2014/main" id="{DE42E663-9F3A-D022-C568-9C340B092E24}"/>
              </a:ext>
            </a:extLst>
          </p:cNvPr>
          <p:cNvGrpSpPr/>
          <p:nvPr/>
        </p:nvGrpSpPr>
        <p:grpSpPr>
          <a:xfrm>
            <a:off x="3462721" y="2284866"/>
            <a:ext cx="1727394" cy="1961725"/>
            <a:chOff x="3351076" y="1936824"/>
            <a:chExt cx="1124214" cy="1307218"/>
          </a:xfrm>
        </p:grpSpPr>
        <p:sp>
          <p:nvSpPr>
            <p:cNvPr id="14" name="Hexagone 16">
              <a:extLst>
                <a:ext uri="{FF2B5EF4-FFF2-40B4-BE49-F238E27FC236}">
                  <a16:creationId xmlns:a16="http://schemas.microsoft.com/office/drawing/2014/main" id="{2CDDBF98-E285-0095-6CA1-48A9EA7CFD39}"/>
                </a:ext>
              </a:extLst>
            </p:cNvPr>
            <p:cNvSpPr/>
            <p:nvPr/>
          </p:nvSpPr>
          <p:spPr>
            <a:xfrm rot="16200000">
              <a:off x="3259574" y="2028326"/>
              <a:ext cx="1307218" cy="1124214"/>
            </a:xfrm>
            <a:custGeom>
              <a:avLst/>
              <a:gdLst>
                <a:gd name="connsiteX0" fmla="*/ 0 w 668836"/>
                <a:gd name="connsiteY0" fmla="*/ 288291 h 576582"/>
                <a:gd name="connsiteX1" fmla="*/ 144146 w 668836"/>
                <a:gd name="connsiteY1" fmla="*/ 0 h 576582"/>
                <a:gd name="connsiteX2" fmla="*/ 524691 w 668836"/>
                <a:gd name="connsiteY2" fmla="*/ 0 h 576582"/>
                <a:gd name="connsiteX3" fmla="*/ 668836 w 668836"/>
                <a:gd name="connsiteY3" fmla="*/ 288291 h 576582"/>
                <a:gd name="connsiteX4" fmla="*/ 524691 w 668836"/>
                <a:gd name="connsiteY4" fmla="*/ 576582 h 576582"/>
                <a:gd name="connsiteX5" fmla="*/ 144146 w 668836"/>
                <a:gd name="connsiteY5" fmla="*/ 576582 h 576582"/>
                <a:gd name="connsiteX6" fmla="*/ 0 w 668836"/>
                <a:gd name="connsiteY6" fmla="*/ 288291 h 576582"/>
                <a:gd name="connsiteX0" fmla="*/ 0 w 668836"/>
                <a:gd name="connsiteY0" fmla="*/ 288291 h 576582"/>
                <a:gd name="connsiteX1" fmla="*/ 144146 w 668836"/>
                <a:gd name="connsiteY1" fmla="*/ 0 h 576582"/>
                <a:gd name="connsiteX2" fmla="*/ 505641 w 668836"/>
                <a:gd name="connsiteY2" fmla="*/ 0 h 576582"/>
                <a:gd name="connsiteX3" fmla="*/ 668836 w 668836"/>
                <a:gd name="connsiteY3" fmla="*/ 288291 h 576582"/>
                <a:gd name="connsiteX4" fmla="*/ 524691 w 668836"/>
                <a:gd name="connsiteY4" fmla="*/ 576582 h 576582"/>
                <a:gd name="connsiteX5" fmla="*/ 144146 w 668836"/>
                <a:gd name="connsiteY5" fmla="*/ 576582 h 576582"/>
                <a:gd name="connsiteX6" fmla="*/ 0 w 668836"/>
                <a:gd name="connsiteY6" fmla="*/ 288291 h 576582"/>
                <a:gd name="connsiteX0" fmla="*/ 0 w 668836"/>
                <a:gd name="connsiteY0" fmla="*/ 288291 h 578963"/>
                <a:gd name="connsiteX1" fmla="*/ 144146 w 668836"/>
                <a:gd name="connsiteY1" fmla="*/ 0 h 578963"/>
                <a:gd name="connsiteX2" fmla="*/ 505641 w 668836"/>
                <a:gd name="connsiteY2" fmla="*/ 0 h 578963"/>
                <a:gd name="connsiteX3" fmla="*/ 668836 w 668836"/>
                <a:gd name="connsiteY3" fmla="*/ 288291 h 578963"/>
                <a:gd name="connsiteX4" fmla="*/ 505641 w 668836"/>
                <a:gd name="connsiteY4" fmla="*/ 578963 h 578963"/>
                <a:gd name="connsiteX5" fmla="*/ 144146 w 668836"/>
                <a:gd name="connsiteY5" fmla="*/ 576582 h 578963"/>
                <a:gd name="connsiteX6" fmla="*/ 0 w 668836"/>
                <a:gd name="connsiteY6" fmla="*/ 288291 h 578963"/>
                <a:gd name="connsiteX0" fmla="*/ 0 w 668836"/>
                <a:gd name="connsiteY0" fmla="*/ 290671 h 581343"/>
                <a:gd name="connsiteX1" fmla="*/ 165577 w 668836"/>
                <a:gd name="connsiteY1" fmla="*/ 0 h 581343"/>
                <a:gd name="connsiteX2" fmla="*/ 505641 w 668836"/>
                <a:gd name="connsiteY2" fmla="*/ 2380 h 581343"/>
                <a:gd name="connsiteX3" fmla="*/ 668836 w 668836"/>
                <a:gd name="connsiteY3" fmla="*/ 290671 h 581343"/>
                <a:gd name="connsiteX4" fmla="*/ 505641 w 668836"/>
                <a:gd name="connsiteY4" fmla="*/ 581343 h 581343"/>
                <a:gd name="connsiteX5" fmla="*/ 144146 w 668836"/>
                <a:gd name="connsiteY5" fmla="*/ 578962 h 581343"/>
                <a:gd name="connsiteX6" fmla="*/ 0 w 668836"/>
                <a:gd name="connsiteY6" fmla="*/ 290671 h 581343"/>
                <a:gd name="connsiteX0" fmla="*/ 0 w 668836"/>
                <a:gd name="connsiteY0" fmla="*/ 290671 h 581347"/>
                <a:gd name="connsiteX1" fmla="*/ 165577 w 668836"/>
                <a:gd name="connsiteY1" fmla="*/ 0 h 581347"/>
                <a:gd name="connsiteX2" fmla="*/ 505641 w 668836"/>
                <a:gd name="connsiteY2" fmla="*/ 2380 h 581347"/>
                <a:gd name="connsiteX3" fmla="*/ 668836 w 668836"/>
                <a:gd name="connsiteY3" fmla="*/ 290671 h 581347"/>
                <a:gd name="connsiteX4" fmla="*/ 505641 w 668836"/>
                <a:gd name="connsiteY4" fmla="*/ 581343 h 581347"/>
                <a:gd name="connsiteX5" fmla="*/ 163195 w 668836"/>
                <a:gd name="connsiteY5" fmla="*/ 581347 h 581347"/>
                <a:gd name="connsiteX6" fmla="*/ 0 w 668836"/>
                <a:gd name="connsiteY6" fmla="*/ 290671 h 581347"/>
                <a:gd name="connsiteX0" fmla="*/ 0 w 675981"/>
                <a:gd name="connsiteY0" fmla="*/ 288293 h 581347"/>
                <a:gd name="connsiteX1" fmla="*/ 172722 w 675981"/>
                <a:gd name="connsiteY1" fmla="*/ 0 h 581347"/>
                <a:gd name="connsiteX2" fmla="*/ 512786 w 675981"/>
                <a:gd name="connsiteY2" fmla="*/ 2380 h 581347"/>
                <a:gd name="connsiteX3" fmla="*/ 675981 w 675981"/>
                <a:gd name="connsiteY3" fmla="*/ 290671 h 581347"/>
                <a:gd name="connsiteX4" fmla="*/ 512786 w 675981"/>
                <a:gd name="connsiteY4" fmla="*/ 581343 h 581347"/>
                <a:gd name="connsiteX5" fmla="*/ 170340 w 675981"/>
                <a:gd name="connsiteY5" fmla="*/ 581347 h 581347"/>
                <a:gd name="connsiteX6" fmla="*/ 0 w 675981"/>
                <a:gd name="connsiteY6" fmla="*/ 288293 h 581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75981" h="581347">
                  <a:moveTo>
                    <a:pt x="0" y="288293"/>
                  </a:moveTo>
                  <a:lnTo>
                    <a:pt x="172722" y="0"/>
                  </a:lnTo>
                  <a:lnTo>
                    <a:pt x="512786" y="2380"/>
                  </a:lnTo>
                  <a:lnTo>
                    <a:pt x="675981" y="290671"/>
                  </a:lnTo>
                  <a:lnTo>
                    <a:pt x="512786" y="581343"/>
                  </a:lnTo>
                  <a:lnTo>
                    <a:pt x="170340" y="581347"/>
                  </a:lnTo>
                  <a:lnTo>
                    <a:pt x="0" y="288293"/>
                  </a:lnTo>
                  <a:close/>
                </a:path>
              </a:pathLst>
            </a:custGeom>
            <a:solidFill>
              <a:srgbClr val="CDF0FF"/>
            </a:solidFill>
            <a:ln w="15875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74295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grpSp>
          <p:nvGrpSpPr>
            <p:cNvPr id="15" name="Groupe 14">
              <a:extLst>
                <a:ext uri="{FF2B5EF4-FFF2-40B4-BE49-F238E27FC236}">
                  <a16:creationId xmlns:a16="http://schemas.microsoft.com/office/drawing/2014/main" id="{34BA6CCA-CF7A-5938-5483-9085771E7DA9}"/>
                </a:ext>
              </a:extLst>
            </p:cNvPr>
            <p:cNvGrpSpPr/>
            <p:nvPr/>
          </p:nvGrpSpPr>
          <p:grpSpPr>
            <a:xfrm>
              <a:off x="3574861" y="2231859"/>
              <a:ext cx="787181" cy="627323"/>
              <a:chOff x="1331911" y="2966515"/>
              <a:chExt cx="539752" cy="430142"/>
            </a:xfrm>
          </p:grpSpPr>
          <p:sp>
            <p:nvSpPr>
              <p:cNvPr id="16" name="Forme libre : forme 15">
                <a:extLst>
                  <a:ext uri="{FF2B5EF4-FFF2-40B4-BE49-F238E27FC236}">
                    <a16:creationId xmlns:a16="http://schemas.microsoft.com/office/drawing/2014/main" id="{C2B24872-7686-C3BB-8A4F-1F4D28CFB6FE}"/>
                  </a:ext>
                </a:extLst>
              </p:cNvPr>
              <p:cNvSpPr/>
              <p:nvPr/>
            </p:nvSpPr>
            <p:spPr>
              <a:xfrm>
                <a:off x="1402556" y="2969420"/>
                <a:ext cx="469107" cy="390525"/>
              </a:xfrm>
              <a:custGeom>
                <a:avLst/>
                <a:gdLst>
                  <a:gd name="connsiteX0" fmla="*/ 0 w 631032"/>
                  <a:gd name="connsiteY0" fmla="*/ 0 h 466725"/>
                  <a:gd name="connsiteX1" fmla="*/ 159544 w 631032"/>
                  <a:gd name="connsiteY1" fmla="*/ 0 h 466725"/>
                  <a:gd name="connsiteX2" fmla="*/ 159544 w 631032"/>
                  <a:gd name="connsiteY2" fmla="*/ 85725 h 466725"/>
                  <a:gd name="connsiteX3" fmla="*/ 240507 w 631032"/>
                  <a:gd name="connsiteY3" fmla="*/ 85725 h 466725"/>
                  <a:gd name="connsiteX4" fmla="*/ 240507 w 631032"/>
                  <a:gd name="connsiteY4" fmla="*/ 157162 h 466725"/>
                  <a:gd name="connsiteX5" fmla="*/ 316707 w 631032"/>
                  <a:gd name="connsiteY5" fmla="*/ 157162 h 466725"/>
                  <a:gd name="connsiteX6" fmla="*/ 316707 w 631032"/>
                  <a:gd name="connsiteY6" fmla="*/ 233362 h 466725"/>
                  <a:gd name="connsiteX7" fmla="*/ 395288 w 631032"/>
                  <a:gd name="connsiteY7" fmla="*/ 233362 h 466725"/>
                  <a:gd name="connsiteX8" fmla="*/ 395288 w 631032"/>
                  <a:gd name="connsiteY8" fmla="*/ 316706 h 466725"/>
                  <a:gd name="connsiteX9" fmla="*/ 469107 w 631032"/>
                  <a:gd name="connsiteY9" fmla="*/ 316706 h 466725"/>
                  <a:gd name="connsiteX10" fmla="*/ 469107 w 631032"/>
                  <a:gd name="connsiteY10" fmla="*/ 390525 h 466725"/>
                  <a:gd name="connsiteX11" fmla="*/ 631032 w 631032"/>
                  <a:gd name="connsiteY11" fmla="*/ 390525 h 466725"/>
                  <a:gd name="connsiteX12" fmla="*/ 631032 w 631032"/>
                  <a:gd name="connsiteY12" fmla="*/ 466725 h 466725"/>
                  <a:gd name="connsiteX13" fmla="*/ 2382 w 631032"/>
                  <a:gd name="connsiteY13" fmla="*/ 466725 h 466725"/>
                  <a:gd name="connsiteX14" fmla="*/ 0 w 631032"/>
                  <a:gd name="connsiteY14" fmla="*/ 0 h 466725"/>
                  <a:gd name="connsiteX0" fmla="*/ 0 w 631032"/>
                  <a:gd name="connsiteY0" fmla="*/ 0 h 466725"/>
                  <a:gd name="connsiteX1" fmla="*/ 159544 w 631032"/>
                  <a:gd name="connsiteY1" fmla="*/ 0 h 466725"/>
                  <a:gd name="connsiteX2" fmla="*/ 159544 w 631032"/>
                  <a:gd name="connsiteY2" fmla="*/ 85725 h 466725"/>
                  <a:gd name="connsiteX3" fmla="*/ 240507 w 631032"/>
                  <a:gd name="connsiteY3" fmla="*/ 85725 h 466725"/>
                  <a:gd name="connsiteX4" fmla="*/ 240507 w 631032"/>
                  <a:gd name="connsiteY4" fmla="*/ 157162 h 466725"/>
                  <a:gd name="connsiteX5" fmla="*/ 316707 w 631032"/>
                  <a:gd name="connsiteY5" fmla="*/ 157162 h 466725"/>
                  <a:gd name="connsiteX6" fmla="*/ 316707 w 631032"/>
                  <a:gd name="connsiteY6" fmla="*/ 233362 h 466725"/>
                  <a:gd name="connsiteX7" fmla="*/ 395288 w 631032"/>
                  <a:gd name="connsiteY7" fmla="*/ 233362 h 466725"/>
                  <a:gd name="connsiteX8" fmla="*/ 395288 w 631032"/>
                  <a:gd name="connsiteY8" fmla="*/ 316706 h 466725"/>
                  <a:gd name="connsiteX9" fmla="*/ 469107 w 631032"/>
                  <a:gd name="connsiteY9" fmla="*/ 316706 h 466725"/>
                  <a:gd name="connsiteX10" fmla="*/ 469107 w 631032"/>
                  <a:gd name="connsiteY10" fmla="*/ 390525 h 466725"/>
                  <a:gd name="connsiteX11" fmla="*/ 631032 w 631032"/>
                  <a:gd name="connsiteY11" fmla="*/ 390525 h 466725"/>
                  <a:gd name="connsiteX12" fmla="*/ 631032 w 631032"/>
                  <a:gd name="connsiteY12" fmla="*/ 466725 h 466725"/>
                  <a:gd name="connsiteX13" fmla="*/ 28388 w 631032"/>
                  <a:gd name="connsiteY13" fmla="*/ 389058 h 466725"/>
                  <a:gd name="connsiteX14" fmla="*/ 0 w 631032"/>
                  <a:gd name="connsiteY14" fmla="*/ 0 h 466725"/>
                  <a:gd name="connsiteX0" fmla="*/ 450285 w 1081317"/>
                  <a:gd name="connsiteY0" fmla="*/ 0 h 499951"/>
                  <a:gd name="connsiteX1" fmla="*/ 609829 w 1081317"/>
                  <a:gd name="connsiteY1" fmla="*/ 0 h 499951"/>
                  <a:gd name="connsiteX2" fmla="*/ 609829 w 1081317"/>
                  <a:gd name="connsiteY2" fmla="*/ 85725 h 499951"/>
                  <a:gd name="connsiteX3" fmla="*/ 690792 w 1081317"/>
                  <a:gd name="connsiteY3" fmla="*/ 85725 h 499951"/>
                  <a:gd name="connsiteX4" fmla="*/ 690792 w 1081317"/>
                  <a:gd name="connsiteY4" fmla="*/ 157162 h 499951"/>
                  <a:gd name="connsiteX5" fmla="*/ 766992 w 1081317"/>
                  <a:gd name="connsiteY5" fmla="*/ 157162 h 499951"/>
                  <a:gd name="connsiteX6" fmla="*/ 766992 w 1081317"/>
                  <a:gd name="connsiteY6" fmla="*/ 233362 h 499951"/>
                  <a:gd name="connsiteX7" fmla="*/ 845573 w 1081317"/>
                  <a:gd name="connsiteY7" fmla="*/ 233362 h 499951"/>
                  <a:gd name="connsiteX8" fmla="*/ 845573 w 1081317"/>
                  <a:gd name="connsiteY8" fmla="*/ 316706 h 499951"/>
                  <a:gd name="connsiteX9" fmla="*/ 919392 w 1081317"/>
                  <a:gd name="connsiteY9" fmla="*/ 316706 h 499951"/>
                  <a:gd name="connsiteX10" fmla="*/ 919392 w 1081317"/>
                  <a:gd name="connsiteY10" fmla="*/ 390525 h 499951"/>
                  <a:gd name="connsiteX11" fmla="*/ 1081317 w 1081317"/>
                  <a:gd name="connsiteY11" fmla="*/ 390525 h 499951"/>
                  <a:gd name="connsiteX12" fmla="*/ 1081317 w 1081317"/>
                  <a:gd name="connsiteY12" fmla="*/ 466725 h 499951"/>
                  <a:gd name="connsiteX13" fmla="*/ 0 w 1081317"/>
                  <a:gd name="connsiteY13" fmla="*/ 499951 h 499951"/>
                  <a:gd name="connsiteX14" fmla="*/ 450285 w 1081317"/>
                  <a:gd name="connsiteY14" fmla="*/ 0 h 499951"/>
                  <a:gd name="connsiteX0" fmla="*/ 0 w 631032"/>
                  <a:gd name="connsiteY0" fmla="*/ 0 h 466725"/>
                  <a:gd name="connsiteX1" fmla="*/ 159544 w 631032"/>
                  <a:gd name="connsiteY1" fmla="*/ 0 h 466725"/>
                  <a:gd name="connsiteX2" fmla="*/ 159544 w 631032"/>
                  <a:gd name="connsiteY2" fmla="*/ 85725 h 466725"/>
                  <a:gd name="connsiteX3" fmla="*/ 240507 w 631032"/>
                  <a:gd name="connsiteY3" fmla="*/ 85725 h 466725"/>
                  <a:gd name="connsiteX4" fmla="*/ 240507 w 631032"/>
                  <a:gd name="connsiteY4" fmla="*/ 157162 h 466725"/>
                  <a:gd name="connsiteX5" fmla="*/ 316707 w 631032"/>
                  <a:gd name="connsiteY5" fmla="*/ 157162 h 466725"/>
                  <a:gd name="connsiteX6" fmla="*/ 316707 w 631032"/>
                  <a:gd name="connsiteY6" fmla="*/ 233362 h 466725"/>
                  <a:gd name="connsiteX7" fmla="*/ 395288 w 631032"/>
                  <a:gd name="connsiteY7" fmla="*/ 233362 h 466725"/>
                  <a:gd name="connsiteX8" fmla="*/ 395288 w 631032"/>
                  <a:gd name="connsiteY8" fmla="*/ 316706 h 466725"/>
                  <a:gd name="connsiteX9" fmla="*/ 469107 w 631032"/>
                  <a:gd name="connsiteY9" fmla="*/ 316706 h 466725"/>
                  <a:gd name="connsiteX10" fmla="*/ 469107 w 631032"/>
                  <a:gd name="connsiteY10" fmla="*/ 390525 h 466725"/>
                  <a:gd name="connsiteX11" fmla="*/ 631032 w 631032"/>
                  <a:gd name="connsiteY11" fmla="*/ 390525 h 466725"/>
                  <a:gd name="connsiteX12" fmla="*/ 631032 w 631032"/>
                  <a:gd name="connsiteY12" fmla="*/ 466725 h 466725"/>
                  <a:gd name="connsiteX13" fmla="*/ 2157 w 631032"/>
                  <a:gd name="connsiteY13" fmla="*/ 389059 h 466725"/>
                  <a:gd name="connsiteX14" fmla="*/ 0 w 631032"/>
                  <a:gd name="connsiteY14" fmla="*/ 0 h 466725"/>
                  <a:gd name="connsiteX0" fmla="*/ 0 w 631032"/>
                  <a:gd name="connsiteY0" fmla="*/ 0 h 466725"/>
                  <a:gd name="connsiteX1" fmla="*/ 159544 w 631032"/>
                  <a:gd name="connsiteY1" fmla="*/ 0 h 466725"/>
                  <a:gd name="connsiteX2" fmla="*/ 159544 w 631032"/>
                  <a:gd name="connsiteY2" fmla="*/ 85725 h 466725"/>
                  <a:gd name="connsiteX3" fmla="*/ 240507 w 631032"/>
                  <a:gd name="connsiteY3" fmla="*/ 85725 h 466725"/>
                  <a:gd name="connsiteX4" fmla="*/ 240507 w 631032"/>
                  <a:gd name="connsiteY4" fmla="*/ 157162 h 466725"/>
                  <a:gd name="connsiteX5" fmla="*/ 316707 w 631032"/>
                  <a:gd name="connsiteY5" fmla="*/ 157162 h 466725"/>
                  <a:gd name="connsiteX6" fmla="*/ 316707 w 631032"/>
                  <a:gd name="connsiteY6" fmla="*/ 233362 h 466725"/>
                  <a:gd name="connsiteX7" fmla="*/ 395288 w 631032"/>
                  <a:gd name="connsiteY7" fmla="*/ 233362 h 466725"/>
                  <a:gd name="connsiteX8" fmla="*/ 395288 w 631032"/>
                  <a:gd name="connsiteY8" fmla="*/ 316706 h 466725"/>
                  <a:gd name="connsiteX9" fmla="*/ 469107 w 631032"/>
                  <a:gd name="connsiteY9" fmla="*/ 316706 h 466725"/>
                  <a:gd name="connsiteX10" fmla="*/ 469107 w 631032"/>
                  <a:gd name="connsiteY10" fmla="*/ 390525 h 466725"/>
                  <a:gd name="connsiteX11" fmla="*/ 631032 w 631032"/>
                  <a:gd name="connsiteY11" fmla="*/ 466725 h 466725"/>
                  <a:gd name="connsiteX12" fmla="*/ 2157 w 631032"/>
                  <a:gd name="connsiteY12" fmla="*/ 389059 h 466725"/>
                  <a:gd name="connsiteX13" fmla="*/ 0 w 631032"/>
                  <a:gd name="connsiteY13" fmla="*/ 0 h 466725"/>
                  <a:gd name="connsiteX0" fmla="*/ 0 w 469107"/>
                  <a:gd name="connsiteY0" fmla="*/ 0 h 390525"/>
                  <a:gd name="connsiteX1" fmla="*/ 159544 w 469107"/>
                  <a:gd name="connsiteY1" fmla="*/ 0 h 390525"/>
                  <a:gd name="connsiteX2" fmla="*/ 159544 w 469107"/>
                  <a:gd name="connsiteY2" fmla="*/ 85725 h 390525"/>
                  <a:gd name="connsiteX3" fmla="*/ 240507 w 469107"/>
                  <a:gd name="connsiteY3" fmla="*/ 85725 h 390525"/>
                  <a:gd name="connsiteX4" fmla="*/ 240507 w 469107"/>
                  <a:gd name="connsiteY4" fmla="*/ 157162 h 390525"/>
                  <a:gd name="connsiteX5" fmla="*/ 316707 w 469107"/>
                  <a:gd name="connsiteY5" fmla="*/ 157162 h 390525"/>
                  <a:gd name="connsiteX6" fmla="*/ 316707 w 469107"/>
                  <a:gd name="connsiteY6" fmla="*/ 233362 h 390525"/>
                  <a:gd name="connsiteX7" fmla="*/ 395288 w 469107"/>
                  <a:gd name="connsiteY7" fmla="*/ 233362 h 390525"/>
                  <a:gd name="connsiteX8" fmla="*/ 395288 w 469107"/>
                  <a:gd name="connsiteY8" fmla="*/ 316706 h 390525"/>
                  <a:gd name="connsiteX9" fmla="*/ 469107 w 469107"/>
                  <a:gd name="connsiteY9" fmla="*/ 316706 h 390525"/>
                  <a:gd name="connsiteX10" fmla="*/ 469107 w 469107"/>
                  <a:gd name="connsiteY10" fmla="*/ 390525 h 390525"/>
                  <a:gd name="connsiteX11" fmla="*/ 2157 w 469107"/>
                  <a:gd name="connsiteY11" fmla="*/ 389059 h 390525"/>
                  <a:gd name="connsiteX12" fmla="*/ 0 w 469107"/>
                  <a:gd name="connsiteY12" fmla="*/ 0 h 390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69107" h="390525">
                    <a:moveTo>
                      <a:pt x="0" y="0"/>
                    </a:moveTo>
                    <a:lnTo>
                      <a:pt x="159544" y="0"/>
                    </a:lnTo>
                    <a:lnTo>
                      <a:pt x="159544" y="85725"/>
                    </a:lnTo>
                    <a:lnTo>
                      <a:pt x="240507" y="85725"/>
                    </a:lnTo>
                    <a:lnTo>
                      <a:pt x="240507" y="157162"/>
                    </a:lnTo>
                    <a:lnTo>
                      <a:pt x="316707" y="157162"/>
                    </a:lnTo>
                    <a:lnTo>
                      <a:pt x="316707" y="233362"/>
                    </a:lnTo>
                    <a:lnTo>
                      <a:pt x="395288" y="233362"/>
                    </a:lnTo>
                    <a:lnTo>
                      <a:pt x="395288" y="316706"/>
                    </a:lnTo>
                    <a:lnTo>
                      <a:pt x="469107" y="316706"/>
                    </a:lnTo>
                    <a:lnTo>
                      <a:pt x="469107" y="390525"/>
                    </a:lnTo>
                    <a:lnTo>
                      <a:pt x="2157" y="38905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ysClr val="window" lastClr="FFFFF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74295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pic>
            <p:nvPicPr>
              <p:cNvPr id="17" name="Image 16">
                <a:extLst>
                  <a:ext uri="{FF2B5EF4-FFF2-40B4-BE49-F238E27FC236}">
                    <a16:creationId xmlns:a16="http://schemas.microsoft.com/office/drawing/2014/main" id="{7E73B0EB-6748-A03D-27FD-5E7B41FCDAAA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>
                <a:clrChange>
                  <a:clrFrom>
                    <a:srgbClr val="FAFAFA"/>
                  </a:clrFrom>
                  <a:clrTo>
                    <a:srgbClr val="FAFAFA">
                      <a:alpha val="0"/>
                    </a:srgbClr>
                  </a:clrTo>
                </a:clrChange>
              </a:blip>
              <a:srcRect r="28251" b="42627"/>
              <a:stretch/>
            </p:blipFill>
            <p:spPr>
              <a:xfrm>
                <a:off x="1331911" y="2966515"/>
                <a:ext cx="508704" cy="430142"/>
              </a:xfrm>
              <a:prstGeom prst="rect">
                <a:avLst/>
              </a:prstGeom>
            </p:spPr>
          </p:pic>
        </p:grpSp>
      </p:grpSp>
      <p:sp>
        <p:nvSpPr>
          <p:cNvPr id="18" name="ZoneTexte 17">
            <a:extLst>
              <a:ext uri="{FF2B5EF4-FFF2-40B4-BE49-F238E27FC236}">
                <a16:creationId xmlns:a16="http://schemas.microsoft.com/office/drawing/2014/main" id="{917C82FE-FFFA-8641-E3D4-35BCCCC05330}"/>
              </a:ext>
            </a:extLst>
          </p:cNvPr>
          <p:cNvSpPr txBox="1"/>
          <p:nvPr/>
        </p:nvSpPr>
        <p:spPr>
          <a:xfrm>
            <a:off x="2672853" y="4611361"/>
            <a:ext cx="316134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742950">
              <a:lnSpc>
                <a:spcPct val="90000"/>
              </a:lnSpc>
              <a:defRPr sz="2000">
                <a:solidFill>
                  <a:srgbClr val="595959"/>
                </a:solidFill>
                <a:latin typeface="Century Gothic"/>
                <a:ea typeface="Century Gothic"/>
                <a:cs typeface="Century Gothic"/>
              </a:defRPr>
            </a:pPr>
            <a:r>
              <a:rPr lang="fr-FR" kern="0">
                <a:solidFill>
                  <a:schemeClr val="tx1">
                    <a:lumMod val="50000"/>
                  </a:schemeClr>
                </a:solidFill>
                <a:latin typeface="+mj-lt"/>
                <a:cs typeface="Calibri" panose="020F0502020204030204" pitchFamily="34" charset="0"/>
              </a:rPr>
              <a:t>❶</a:t>
            </a:r>
            <a:r>
              <a:rPr lang="fr-FR" b="1" kern="0">
                <a:solidFill>
                  <a:schemeClr val="tx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r-FR" b="1" kern="0">
                <a:solidFill>
                  <a:schemeClr val="tx1">
                    <a:lumMod val="50000"/>
                  </a:schemeClr>
                </a:solidFill>
                <a:latin typeface="Century Gothic"/>
              </a:rPr>
              <a:t>Produits de Construction et Equipements (PCE)</a:t>
            </a:r>
          </a:p>
        </p:txBody>
      </p:sp>
      <p:grpSp>
        <p:nvGrpSpPr>
          <p:cNvPr id="19" name="Groupe 18">
            <a:extLst>
              <a:ext uri="{FF2B5EF4-FFF2-40B4-BE49-F238E27FC236}">
                <a16:creationId xmlns:a16="http://schemas.microsoft.com/office/drawing/2014/main" id="{553527FE-748E-FBD6-14AA-89E5B6701B8D}"/>
              </a:ext>
            </a:extLst>
          </p:cNvPr>
          <p:cNvGrpSpPr/>
          <p:nvPr/>
        </p:nvGrpSpPr>
        <p:grpSpPr>
          <a:xfrm>
            <a:off x="8396903" y="2284866"/>
            <a:ext cx="1727396" cy="1961725"/>
            <a:chOff x="5873047" y="1969387"/>
            <a:chExt cx="1124215" cy="1307218"/>
          </a:xfrm>
        </p:grpSpPr>
        <p:sp>
          <p:nvSpPr>
            <p:cNvPr id="20" name="Hexagone 16">
              <a:extLst>
                <a:ext uri="{FF2B5EF4-FFF2-40B4-BE49-F238E27FC236}">
                  <a16:creationId xmlns:a16="http://schemas.microsoft.com/office/drawing/2014/main" id="{C52F36E0-E7BE-0CFA-2F0D-B4C92E0589C3}"/>
                </a:ext>
              </a:extLst>
            </p:cNvPr>
            <p:cNvSpPr/>
            <p:nvPr/>
          </p:nvSpPr>
          <p:spPr>
            <a:xfrm rot="16200000">
              <a:off x="5781546" y="2060888"/>
              <a:ext cx="1307218" cy="1124215"/>
            </a:xfrm>
            <a:custGeom>
              <a:avLst/>
              <a:gdLst>
                <a:gd name="connsiteX0" fmla="*/ 0 w 668836"/>
                <a:gd name="connsiteY0" fmla="*/ 288291 h 576582"/>
                <a:gd name="connsiteX1" fmla="*/ 144146 w 668836"/>
                <a:gd name="connsiteY1" fmla="*/ 0 h 576582"/>
                <a:gd name="connsiteX2" fmla="*/ 524691 w 668836"/>
                <a:gd name="connsiteY2" fmla="*/ 0 h 576582"/>
                <a:gd name="connsiteX3" fmla="*/ 668836 w 668836"/>
                <a:gd name="connsiteY3" fmla="*/ 288291 h 576582"/>
                <a:gd name="connsiteX4" fmla="*/ 524691 w 668836"/>
                <a:gd name="connsiteY4" fmla="*/ 576582 h 576582"/>
                <a:gd name="connsiteX5" fmla="*/ 144146 w 668836"/>
                <a:gd name="connsiteY5" fmla="*/ 576582 h 576582"/>
                <a:gd name="connsiteX6" fmla="*/ 0 w 668836"/>
                <a:gd name="connsiteY6" fmla="*/ 288291 h 576582"/>
                <a:gd name="connsiteX0" fmla="*/ 0 w 668836"/>
                <a:gd name="connsiteY0" fmla="*/ 288291 h 576582"/>
                <a:gd name="connsiteX1" fmla="*/ 144146 w 668836"/>
                <a:gd name="connsiteY1" fmla="*/ 0 h 576582"/>
                <a:gd name="connsiteX2" fmla="*/ 505641 w 668836"/>
                <a:gd name="connsiteY2" fmla="*/ 0 h 576582"/>
                <a:gd name="connsiteX3" fmla="*/ 668836 w 668836"/>
                <a:gd name="connsiteY3" fmla="*/ 288291 h 576582"/>
                <a:gd name="connsiteX4" fmla="*/ 524691 w 668836"/>
                <a:gd name="connsiteY4" fmla="*/ 576582 h 576582"/>
                <a:gd name="connsiteX5" fmla="*/ 144146 w 668836"/>
                <a:gd name="connsiteY5" fmla="*/ 576582 h 576582"/>
                <a:gd name="connsiteX6" fmla="*/ 0 w 668836"/>
                <a:gd name="connsiteY6" fmla="*/ 288291 h 576582"/>
                <a:gd name="connsiteX0" fmla="*/ 0 w 668836"/>
                <a:gd name="connsiteY0" fmla="*/ 288291 h 578963"/>
                <a:gd name="connsiteX1" fmla="*/ 144146 w 668836"/>
                <a:gd name="connsiteY1" fmla="*/ 0 h 578963"/>
                <a:gd name="connsiteX2" fmla="*/ 505641 w 668836"/>
                <a:gd name="connsiteY2" fmla="*/ 0 h 578963"/>
                <a:gd name="connsiteX3" fmla="*/ 668836 w 668836"/>
                <a:gd name="connsiteY3" fmla="*/ 288291 h 578963"/>
                <a:gd name="connsiteX4" fmla="*/ 505641 w 668836"/>
                <a:gd name="connsiteY4" fmla="*/ 578963 h 578963"/>
                <a:gd name="connsiteX5" fmla="*/ 144146 w 668836"/>
                <a:gd name="connsiteY5" fmla="*/ 576582 h 578963"/>
                <a:gd name="connsiteX6" fmla="*/ 0 w 668836"/>
                <a:gd name="connsiteY6" fmla="*/ 288291 h 578963"/>
                <a:gd name="connsiteX0" fmla="*/ 0 w 668836"/>
                <a:gd name="connsiteY0" fmla="*/ 290671 h 581343"/>
                <a:gd name="connsiteX1" fmla="*/ 165577 w 668836"/>
                <a:gd name="connsiteY1" fmla="*/ 0 h 581343"/>
                <a:gd name="connsiteX2" fmla="*/ 505641 w 668836"/>
                <a:gd name="connsiteY2" fmla="*/ 2380 h 581343"/>
                <a:gd name="connsiteX3" fmla="*/ 668836 w 668836"/>
                <a:gd name="connsiteY3" fmla="*/ 290671 h 581343"/>
                <a:gd name="connsiteX4" fmla="*/ 505641 w 668836"/>
                <a:gd name="connsiteY4" fmla="*/ 581343 h 581343"/>
                <a:gd name="connsiteX5" fmla="*/ 144146 w 668836"/>
                <a:gd name="connsiteY5" fmla="*/ 578962 h 581343"/>
                <a:gd name="connsiteX6" fmla="*/ 0 w 668836"/>
                <a:gd name="connsiteY6" fmla="*/ 290671 h 581343"/>
                <a:gd name="connsiteX0" fmla="*/ 0 w 668836"/>
                <a:gd name="connsiteY0" fmla="*/ 290671 h 581347"/>
                <a:gd name="connsiteX1" fmla="*/ 165577 w 668836"/>
                <a:gd name="connsiteY1" fmla="*/ 0 h 581347"/>
                <a:gd name="connsiteX2" fmla="*/ 505641 w 668836"/>
                <a:gd name="connsiteY2" fmla="*/ 2380 h 581347"/>
                <a:gd name="connsiteX3" fmla="*/ 668836 w 668836"/>
                <a:gd name="connsiteY3" fmla="*/ 290671 h 581347"/>
                <a:gd name="connsiteX4" fmla="*/ 505641 w 668836"/>
                <a:gd name="connsiteY4" fmla="*/ 581343 h 581347"/>
                <a:gd name="connsiteX5" fmla="*/ 163195 w 668836"/>
                <a:gd name="connsiteY5" fmla="*/ 581347 h 581347"/>
                <a:gd name="connsiteX6" fmla="*/ 0 w 668836"/>
                <a:gd name="connsiteY6" fmla="*/ 290671 h 581347"/>
                <a:gd name="connsiteX0" fmla="*/ 0 w 675981"/>
                <a:gd name="connsiteY0" fmla="*/ 288293 h 581347"/>
                <a:gd name="connsiteX1" fmla="*/ 172722 w 675981"/>
                <a:gd name="connsiteY1" fmla="*/ 0 h 581347"/>
                <a:gd name="connsiteX2" fmla="*/ 512786 w 675981"/>
                <a:gd name="connsiteY2" fmla="*/ 2380 h 581347"/>
                <a:gd name="connsiteX3" fmla="*/ 675981 w 675981"/>
                <a:gd name="connsiteY3" fmla="*/ 290671 h 581347"/>
                <a:gd name="connsiteX4" fmla="*/ 512786 w 675981"/>
                <a:gd name="connsiteY4" fmla="*/ 581343 h 581347"/>
                <a:gd name="connsiteX5" fmla="*/ 170340 w 675981"/>
                <a:gd name="connsiteY5" fmla="*/ 581347 h 581347"/>
                <a:gd name="connsiteX6" fmla="*/ 0 w 675981"/>
                <a:gd name="connsiteY6" fmla="*/ 288293 h 581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75981" h="581347">
                  <a:moveTo>
                    <a:pt x="0" y="288293"/>
                  </a:moveTo>
                  <a:lnTo>
                    <a:pt x="172722" y="0"/>
                  </a:lnTo>
                  <a:lnTo>
                    <a:pt x="512786" y="2380"/>
                  </a:lnTo>
                  <a:lnTo>
                    <a:pt x="675981" y="290671"/>
                  </a:lnTo>
                  <a:lnTo>
                    <a:pt x="512786" y="581343"/>
                  </a:lnTo>
                  <a:lnTo>
                    <a:pt x="170340" y="581347"/>
                  </a:lnTo>
                  <a:lnTo>
                    <a:pt x="0" y="288293"/>
                  </a:lnTo>
                  <a:close/>
                </a:path>
              </a:pathLst>
            </a:custGeom>
            <a:solidFill>
              <a:srgbClr val="CDF0FF"/>
            </a:solidFill>
            <a:ln w="15875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74295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1" name="Forme libre : forme 20">
              <a:extLst>
                <a:ext uri="{FF2B5EF4-FFF2-40B4-BE49-F238E27FC236}">
                  <a16:creationId xmlns:a16="http://schemas.microsoft.com/office/drawing/2014/main" id="{CC8D004B-49C2-7425-F0E9-0DE7D04CD5D7}"/>
                </a:ext>
              </a:extLst>
            </p:cNvPr>
            <p:cNvSpPr/>
            <p:nvPr/>
          </p:nvSpPr>
          <p:spPr>
            <a:xfrm>
              <a:off x="6296904" y="2222804"/>
              <a:ext cx="407984" cy="706855"/>
            </a:xfrm>
            <a:custGeom>
              <a:avLst/>
              <a:gdLst>
                <a:gd name="connsiteX0" fmla="*/ 190500 w 409575"/>
                <a:gd name="connsiteY0" fmla="*/ 0 h 709613"/>
                <a:gd name="connsiteX1" fmla="*/ 0 w 409575"/>
                <a:gd name="connsiteY1" fmla="*/ 409575 h 709613"/>
                <a:gd name="connsiteX2" fmla="*/ 204788 w 409575"/>
                <a:gd name="connsiteY2" fmla="*/ 409575 h 709613"/>
                <a:gd name="connsiteX3" fmla="*/ 204788 w 409575"/>
                <a:gd name="connsiteY3" fmla="*/ 709613 h 709613"/>
                <a:gd name="connsiteX4" fmla="*/ 409575 w 409575"/>
                <a:gd name="connsiteY4" fmla="*/ 280988 h 709613"/>
                <a:gd name="connsiteX5" fmla="*/ 204788 w 409575"/>
                <a:gd name="connsiteY5" fmla="*/ 280988 h 709613"/>
                <a:gd name="connsiteX6" fmla="*/ 190500 w 409575"/>
                <a:gd name="connsiteY6" fmla="*/ 0 h 709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09575" h="709613">
                  <a:moveTo>
                    <a:pt x="190500" y="0"/>
                  </a:moveTo>
                  <a:lnTo>
                    <a:pt x="0" y="409575"/>
                  </a:lnTo>
                  <a:lnTo>
                    <a:pt x="204788" y="409575"/>
                  </a:lnTo>
                  <a:lnTo>
                    <a:pt x="204788" y="709613"/>
                  </a:lnTo>
                  <a:lnTo>
                    <a:pt x="409575" y="280988"/>
                  </a:lnTo>
                  <a:lnTo>
                    <a:pt x="204788" y="280988"/>
                  </a:lnTo>
                  <a:lnTo>
                    <a:pt x="190500" y="0"/>
                  </a:lnTo>
                  <a:close/>
                </a:path>
              </a:pathLst>
            </a:cu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74295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22" name="Image 21">
              <a:extLst>
                <a:ext uri="{FF2B5EF4-FFF2-40B4-BE49-F238E27FC236}">
                  <a16:creationId xmlns:a16="http://schemas.microsoft.com/office/drawing/2014/main" id="{E3A45739-693A-54A5-8040-5D572E98151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AFAFA"/>
                </a:clrFrom>
                <a:clrTo>
                  <a:srgbClr val="FAFAFA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113543" y="2152811"/>
              <a:ext cx="602195" cy="900554"/>
            </a:xfrm>
            <a:prstGeom prst="rect">
              <a:avLst/>
            </a:prstGeom>
          </p:spPr>
        </p:pic>
      </p:grpSp>
      <p:sp>
        <p:nvSpPr>
          <p:cNvPr id="23" name="ZoneTexte 22">
            <a:extLst>
              <a:ext uri="{FF2B5EF4-FFF2-40B4-BE49-F238E27FC236}">
                <a16:creationId xmlns:a16="http://schemas.microsoft.com/office/drawing/2014/main" id="{8972B0EC-F892-E88B-6351-FDEADEA1A921}"/>
              </a:ext>
            </a:extLst>
          </p:cNvPr>
          <p:cNvSpPr txBox="1"/>
          <p:nvPr/>
        </p:nvSpPr>
        <p:spPr>
          <a:xfrm>
            <a:off x="7891297" y="4623218"/>
            <a:ext cx="26227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indent="0" algn="ctr" defTabSz="742950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00">
                <a:solidFill>
                  <a:srgbClr val="595959"/>
                </a:solidFill>
                <a:latin typeface="Century Gothic"/>
                <a:ea typeface="Century Gothic"/>
                <a:cs typeface="Century Gothic"/>
              </a:defRPr>
            </a:pPr>
            <a:r>
              <a:rPr lang="fr-FR" kern="0">
                <a:solidFill>
                  <a:schemeClr val="tx1">
                    <a:lumMod val="50000"/>
                  </a:schemeClr>
                </a:solidFill>
                <a:latin typeface="+mj-lt"/>
                <a:cs typeface="Calibri" panose="020F0502020204030204" pitchFamily="34" charset="0"/>
              </a:rPr>
              <a:t>❷ </a:t>
            </a:r>
            <a:r>
              <a:rPr lang="fr-FR" b="1" kern="0">
                <a:solidFill>
                  <a:schemeClr val="tx1">
                    <a:lumMod val="50000"/>
                  </a:schemeClr>
                </a:solidFill>
                <a:latin typeface="Century Gothic"/>
              </a:rPr>
              <a:t>Consommations </a:t>
            </a:r>
          </a:p>
          <a:p>
            <a:pPr marR="0" lvl="0" indent="0" algn="ctr" defTabSz="742950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00">
                <a:solidFill>
                  <a:srgbClr val="595959"/>
                </a:solidFill>
                <a:latin typeface="Century Gothic"/>
                <a:ea typeface="Century Gothic"/>
                <a:cs typeface="Century Gothic"/>
              </a:defRPr>
            </a:pPr>
            <a:r>
              <a:rPr lang="fr-FR" b="1" kern="0" cap="all">
                <a:solidFill>
                  <a:schemeClr val="tx1">
                    <a:lumMod val="50000"/>
                  </a:schemeClr>
                </a:solidFill>
                <a:latin typeface="Century Gothic"/>
              </a:rPr>
              <a:t>é</a:t>
            </a:r>
            <a:r>
              <a:rPr lang="fr-FR" b="1" kern="0">
                <a:solidFill>
                  <a:schemeClr val="tx1">
                    <a:lumMod val="50000"/>
                  </a:schemeClr>
                </a:solidFill>
                <a:latin typeface="Century Gothic"/>
              </a:rPr>
              <a:t>nergétiques</a:t>
            </a:r>
          </a:p>
        </p:txBody>
      </p:sp>
      <p:grpSp>
        <p:nvGrpSpPr>
          <p:cNvPr id="24" name="Groupe 23">
            <a:extLst>
              <a:ext uri="{FF2B5EF4-FFF2-40B4-BE49-F238E27FC236}">
                <a16:creationId xmlns:a16="http://schemas.microsoft.com/office/drawing/2014/main" id="{D513413E-DC37-0EAD-AB82-A6BAB6ACD882}"/>
              </a:ext>
            </a:extLst>
          </p:cNvPr>
          <p:cNvGrpSpPr/>
          <p:nvPr/>
        </p:nvGrpSpPr>
        <p:grpSpPr>
          <a:xfrm>
            <a:off x="13131764" y="2284865"/>
            <a:ext cx="1727394" cy="1961728"/>
            <a:chOff x="8334462" y="1969390"/>
            <a:chExt cx="1124214" cy="1307220"/>
          </a:xfrm>
        </p:grpSpPr>
        <p:sp>
          <p:nvSpPr>
            <p:cNvPr id="25" name="Hexagone 16">
              <a:extLst>
                <a:ext uri="{FF2B5EF4-FFF2-40B4-BE49-F238E27FC236}">
                  <a16:creationId xmlns:a16="http://schemas.microsoft.com/office/drawing/2014/main" id="{B5143412-8334-70A3-0EE3-E0C6F9912926}"/>
                </a:ext>
              </a:extLst>
            </p:cNvPr>
            <p:cNvSpPr/>
            <p:nvPr/>
          </p:nvSpPr>
          <p:spPr>
            <a:xfrm rot="16200000">
              <a:off x="8242959" y="2060893"/>
              <a:ext cx="1307220" cy="1124214"/>
            </a:xfrm>
            <a:custGeom>
              <a:avLst/>
              <a:gdLst>
                <a:gd name="connsiteX0" fmla="*/ 0 w 668836"/>
                <a:gd name="connsiteY0" fmla="*/ 288291 h 576582"/>
                <a:gd name="connsiteX1" fmla="*/ 144146 w 668836"/>
                <a:gd name="connsiteY1" fmla="*/ 0 h 576582"/>
                <a:gd name="connsiteX2" fmla="*/ 524691 w 668836"/>
                <a:gd name="connsiteY2" fmla="*/ 0 h 576582"/>
                <a:gd name="connsiteX3" fmla="*/ 668836 w 668836"/>
                <a:gd name="connsiteY3" fmla="*/ 288291 h 576582"/>
                <a:gd name="connsiteX4" fmla="*/ 524691 w 668836"/>
                <a:gd name="connsiteY4" fmla="*/ 576582 h 576582"/>
                <a:gd name="connsiteX5" fmla="*/ 144146 w 668836"/>
                <a:gd name="connsiteY5" fmla="*/ 576582 h 576582"/>
                <a:gd name="connsiteX6" fmla="*/ 0 w 668836"/>
                <a:gd name="connsiteY6" fmla="*/ 288291 h 576582"/>
                <a:gd name="connsiteX0" fmla="*/ 0 w 668836"/>
                <a:gd name="connsiteY0" fmla="*/ 288291 h 576582"/>
                <a:gd name="connsiteX1" fmla="*/ 144146 w 668836"/>
                <a:gd name="connsiteY1" fmla="*/ 0 h 576582"/>
                <a:gd name="connsiteX2" fmla="*/ 505641 w 668836"/>
                <a:gd name="connsiteY2" fmla="*/ 0 h 576582"/>
                <a:gd name="connsiteX3" fmla="*/ 668836 w 668836"/>
                <a:gd name="connsiteY3" fmla="*/ 288291 h 576582"/>
                <a:gd name="connsiteX4" fmla="*/ 524691 w 668836"/>
                <a:gd name="connsiteY4" fmla="*/ 576582 h 576582"/>
                <a:gd name="connsiteX5" fmla="*/ 144146 w 668836"/>
                <a:gd name="connsiteY5" fmla="*/ 576582 h 576582"/>
                <a:gd name="connsiteX6" fmla="*/ 0 w 668836"/>
                <a:gd name="connsiteY6" fmla="*/ 288291 h 576582"/>
                <a:gd name="connsiteX0" fmla="*/ 0 w 668836"/>
                <a:gd name="connsiteY0" fmla="*/ 288291 h 578963"/>
                <a:gd name="connsiteX1" fmla="*/ 144146 w 668836"/>
                <a:gd name="connsiteY1" fmla="*/ 0 h 578963"/>
                <a:gd name="connsiteX2" fmla="*/ 505641 w 668836"/>
                <a:gd name="connsiteY2" fmla="*/ 0 h 578963"/>
                <a:gd name="connsiteX3" fmla="*/ 668836 w 668836"/>
                <a:gd name="connsiteY3" fmla="*/ 288291 h 578963"/>
                <a:gd name="connsiteX4" fmla="*/ 505641 w 668836"/>
                <a:gd name="connsiteY4" fmla="*/ 578963 h 578963"/>
                <a:gd name="connsiteX5" fmla="*/ 144146 w 668836"/>
                <a:gd name="connsiteY5" fmla="*/ 576582 h 578963"/>
                <a:gd name="connsiteX6" fmla="*/ 0 w 668836"/>
                <a:gd name="connsiteY6" fmla="*/ 288291 h 578963"/>
                <a:gd name="connsiteX0" fmla="*/ 0 w 668836"/>
                <a:gd name="connsiteY0" fmla="*/ 290671 h 581343"/>
                <a:gd name="connsiteX1" fmla="*/ 165577 w 668836"/>
                <a:gd name="connsiteY1" fmla="*/ 0 h 581343"/>
                <a:gd name="connsiteX2" fmla="*/ 505641 w 668836"/>
                <a:gd name="connsiteY2" fmla="*/ 2380 h 581343"/>
                <a:gd name="connsiteX3" fmla="*/ 668836 w 668836"/>
                <a:gd name="connsiteY3" fmla="*/ 290671 h 581343"/>
                <a:gd name="connsiteX4" fmla="*/ 505641 w 668836"/>
                <a:gd name="connsiteY4" fmla="*/ 581343 h 581343"/>
                <a:gd name="connsiteX5" fmla="*/ 144146 w 668836"/>
                <a:gd name="connsiteY5" fmla="*/ 578962 h 581343"/>
                <a:gd name="connsiteX6" fmla="*/ 0 w 668836"/>
                <a:gd name="connsiteY6" fmla="*/ 290671 h 581343"/>
                <a:gd name="connsiteX0" fmla="*/ 0 w 668836"/>
                <a:gd name="connsiteY0" fmla="*/ 290671 h 581347"/>
                <a:gd name="connsiteX1" fmla="*/ 165577 w 668836"/>
                <a:gd name="connsiteY1" fmla="*/ 0 h 581347"/>
                <a:gd name="connsiteX2" fmla="*/ 505641 w 668836"/>
                <a:gd name="connsiteY2" fmla="*/ 2380 h 581347"/>
                <a:gd name="connsiteX3" fmla="*/ 668836 w 668836"/>
                <a:gd name="connsiteY3" fmla="*/ 290671 h 581347"/>
                <a:gd name="connsiteX4" fmla="*/ 505641 w 668836"/>
                <a:gd name="connsiteY4" fmla="*/ 581343 h 581347"/>
                <a:gd name="connsiteX5" fmla="*/ 163195 w 668836"/>
                <a:gd name="connsiteY5" fmla="*/ 581347 h 581347"/>
                <a:gd name="connsiteX6" fmla="*/ 0 w 668836"/>
                <a:gd name="connsiteY6" fmla="*/ 290671 h 581347"/>
                <a:gd name="connsiteX0" fmla="*/ 0 w 675981"/>
                <a:gd name="connsiteY0" fmla="*/ 288293 h 581347"/>
                <a:gd name="connsiteX1" fmla="*/ 172722 w 675981"/>
                <a:gd name="connsiteY1" fmla="*/ 0 h 581347"/>
                <a:gd name="connsiteX2" fmla="*/ 512786 w 675981"/>
                <a:gd name="connsiteY2" fmla="*/ 2380 h 581347"/>
                <a:gd name="connsiteX3" fmla="*/ 675981 w 675981"/>
                <a:gd name="connsiteY3" fmla="*/ 290671 h 581347"/>
                <a:gd name="connsiteX4" fmla="*/ 512786 w 675981"/>
                <a:gd name="connsiteY4" fmla="*/ 581343 h 581347"/>
                <a:gd name="connsiteX5" fmla="*/ 170340 w 675981"/>
                <a:gd name="connsiteY5" fmla="*/ 581347 h 581347"/>
                <a:gd name="connsiteX6" fmla="*/ 0 w 675981"/>
                <a:gd name="connsiteY6" fmla="*/ 288293 h 581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75981" h="581347">
                  <a:moveTo>
                    <a:pt x="0" y="288293"/>
                  </a:moveTo>
                  <a:lnTo>
                    <a:pt x="172722" y="0"/>
                  </a:lnTo>
                  <a:lnTo>
                    <a:pt x="512786" y="2380"/>
                  </a:lnTo>
                  <a:lnTo>
                    <a:pt x="675981" y="290671"/>
                  </a:lnTo>
                  <a:lnTo>
                    <a:pt x="512786" y="581343"/>
                  </a:lnTo>
                  <a:lnTo>
                    <a:pt x="170340" y="581347"/>
                  </a:lnTo>
                  <a:lnTo>
                    <a:pt x="0" y="288293"/>
                  </a:lnTo>
                  <a:close/>
                </a:path>
              </a:pathLst>
            </a:custGeom>
            <a:solidFill>
              <a:srgbClr val="CDF0FF"/>
            </a:solidFill>
            <a:ln w="15875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74295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grpSp>
          <p:nvGrpSpPr>
            <p:cNvPr id="26" name="Groupe 25">
              <a:extLst>
                <a:ext uri="{FF2B5EF4-FFF2-40B4-BE49-F238E27FC236}">
                  <a16:creationId xmlns:a16="http://schemas.microsoft.com/office/drawing/2014/main" id="{99F83DAA-46F0-C3DB-99B3-57BEBBE5AA2D}"/>
                </a:ext>
              </a:extLst>
            </p:cNvPr>
            <p:cNvGrpSpPr/>
            <p:nvPr/>
          </p:nvGrpSpPr>
          <p:grpSpPr>
            <a:xfrm>
              <a:off x="8563041" y="2231863"/>
              <a:ext cx="667053" cy="828912"/>
              <a:chOff x="7170944" y="2887764"/>
              <a:chExt cx="736621" cy="915360"/>
            </a:xfrm>
          </p:grpSpPr>
          <p:sp>
            <p:nvSpPr>
              <p:cNvPr id="27" name="Ellipse 9">
                <a:extLst>
                  <a:ext uri="{FF2B5EF4-FFF2-40B4-BE49-F238E27FC236}">
                    <a16:creationId xmlns:a16="http://schemas.microsoft.com/office/drawing/2014/main" id="{8BB45D42-9CAD-E4B5-1EE0-89F3B6F8102D}"/>
                  </a:ext>
                </a:extLst>
              </p:cNvPr>
              <p:cNvSpPr/>
              <p:nvPr/>
            </p:nvSpPr>
            <p:spPr>
              <a:xfrm>
                <a:off x="7336691" y="2934467"/>
                <a:ext cx="473740" cy="676559"/>
              </a:xfrm>
              <a:custGeom>
                <a:avLst/>
                <a:gdLst>
                  <a:gd name="connsiteX0" fmla="*/ 0 w 480770"/>
                  <a:gd name="connsiteY0" fmla="*/ 252315 h 504629"/>
                  <a:gd name="connsiteX1" fmla="*/ 240385 w 480770"/>
                  <a:gd name="connsiteY1" fmla="*/ 0 h 504629"/>
                  <a:gd name="connsiteX2" fmla="*/ 480770 w 480770"/>
                  <a:gd name="connsiteY2" fmla="*/ 252315 h 504629"/>
                  <a:gd name="connsiteX3" fmla="*/ 240385 w 480770"/>
                  <a:gd name="connsiteY3" fmla="*/ 504630 h 504629"/>
                  <a:gd name="connsiteX4" fmla="*/ 0 w 480770"/>
                  <a:gd name="connsiteY4" fmla="*/ 252315 h 504629"/>
                  <a:gd name="connsiteX0" fmla="*/ 1 w 480771"/>
                  <a:gd name="connsiteY0" fmla="*/ 423765 h 676080"/>
                  <a:gd name="connsiteX1" fmla="*/ 242768 w 480771"/>
                  <a:gd name="connsiteY1" fmla="*/ 0 h 676080"/>
                  <a:gd name="connsiteX2" fmla="*/ 480771 w 480771"/>
                  <a:gd name="connsiteY2" fmla="*/ 423765 h 676080"/>
                  <a:gd name="connsiteX3" fmla="*/ 240386 w 480771"/>
                  <a:gd name="connsiteY3" fmla="*/ 676080 h 676080"/>
                  <a:gd name="connsiteX4" fmla="*/ 1 w 480771"/>
                  <a:gd name="connsiteY4" fmla="*/ 423765 h 676080"/>
                  <a:gd name="connsiteX0" fmla="*/ 1 w 480771"/>
                  <a:gd name="connsiteY0" fmla="*/ 440448 h 692763"/>
                  <a:gd name="connsiteX1" fmla="*/ 242768 w 480771"/>
                  <a:gd name="connsiteY1" fmla="*/ 16683 h 692763"/>
                  <a:gd name="connsiteX2" fmla="*/ 480771 w 480771"/>
                  <a:gd name="connsiteY2" fmla="*/ 440448 h 692763"/>
                  <a:gd name="connsiteX3" fmla="*/ 240386 w 480771"/>
                  <a:gd name="connsiteY3" fmla="*/ 692763 h 692763"/>
                  <a:gd name="connsiteX4" fmla="*/ 1 w 480771"/>
                  <a:gd name="connsiteY4" fmla="*/ 440448 h 692763"/>
                  <a:gd name="connsiteX0" fmla="*/ 1 w 480771"/>
                  <a:gd name="connsiteY0" fmla="*/ 424971 h 677286"/>
                  <a:gd name="connsiteX1" fmla="*/ 242768 w 480771"/>
                  <a:gd name="connsiteY1" fmla="*/ 1206 h 677286"/>
                  <a:gd name="connsiteX2" fmla="*/ 480771 w 480771"/>
                  <a:gd name="connsiteY2" fmla="*/ 424971 h 677286"/>
                  <a:gd name="connsiteX3" fmla="*/ 240386 w 480771"/>
                  <a:gd name="connsiteY3" fmla="*/ 677286 h 677286"/>
                  <a:gd name="connsiteX4" fmla="*/ 1 w 480771"/>
                  <a:gd name="connsiteY4" fmla="*/ 424971 h 677286"/>
                  <a:gd name="connsiteX0" fmla="*/ 1 w 480771"/>
                  <a:gd name="connsiteY0" fmla="*/ 423880 h 676195"/>
                  <a:gd name="connsiteX1" fmla="*/ 242768 w 480771"/>
                  <a:gd name="connsiteY1" fmla="*/ 115 h 676195"/>
                  <a:gd name="connsiteX2" fmla="*/ 480771 w 480771"/>
                  <a:gd name="connsiteY2" fmla="*/ 423880 h 676195"/>
                  <a:gd name="connsiteX3" fmla="*/ 240386 w 480771"/>
                  <a:gd name="connsiteY3" fmla="*/ 676195 h 676195"/>
                  <a:gd name="connsiteX4" fmla="*/ 1 w 480771"/>
                  <a:gd name="connsiteY4" fmla="*/ 423880 h 676195"/>
                  <a:gd name="connsiteX0" fmla="*/ 1 w 480771"/>
                  <a:gd name="connsiteY0" fmla="*/ 423766 h 676081"/>
                  <a:gd name="connsiteX1" fmla="*/ 242768 w 480771"/>
                  <a:gd name="connsiteY1" fmla="*/ 1 h 676081"/>
                  <a:gd name="connsiteX2" fmla="*/ 480771 w 480771"/>
                  <a:gd name="connsiteY2" fmla="*/ 423766 h 676081"/>
                  <a:gd name="connsiteX3" fmla="*/ 240386 w 480771"/>
                  <a:gd name="connsiteY3" fmla="*/ 676081 h 676081"/>
                  <a:gd name="connsiteX4" fmla="*/ 1 w 480771"/>
                  <a:gd name="connsiteY4" fmla="*/ 423766 h 676081"/>
                  <a:gd name="connsiteX0" fmla="*/ 11 w 480781"/>
                  <a:gd name="connsiteY0" fmla="*/ 423766 h 676081"/>
                  <a:gd name="connsiteX1" fmla="*/ 242778 w 480781"/>
                  <a:gd name="connsiteY1" fmla="*/ 1 h 676081"/>
                  <a:gd name="connsiteX2" fmla="*/ 480781 w 480781"/>
                  <a:gd name="connsiteY2" fmla="*/ 423766 h 676081"/>
                  <a:gd name="connsiteX3" fmla="*/ 240396 w 480781"/>
                  <a:gd name="connsiteY3" fmla="*/ 676081 h 676081"/>
                  <a:gd name="connsiteX4" fmla="*/ 11 w 480781"/>
                  <a:gd name="connsiteY4" fmla="*/ 423766 h 676081"/>
                  <a:gd name="connsiteX0" fmla="*/ 20 w 459359"/>
                  <a:gd name="connsiteY0" fmla="*/ 423765 h 676080"/>
                  <a:gd name="connsiteX1" fmla="*/ 221356 w 459359"/>
                  <a:gd name="connsiteY1" fmla="*/ 0 h 676080"/>
                  <a:gd name="connsiteX2" fmla="*/ 459359 w 459359"/>
                  <a:gd name="connsiteY2" fmla="*/ 423765 h 676080"/>
                  <a:gd name="connsiteX3" fmla="*/ 218974 w 459359"/>
                  <a:gd name="connsiteY3" fmla="*/ 676080 h 676080"/>
                  <a:gd name="connsiteX4" fmla="*/ 20 w 459359"/>
                  <a:gd name="connsiteY4" fmla="*/ 423765 h 676080"/>
                  <a:gd name="connsiteX0" fmla="*/ 18 w 476026"/>
                  <a:gd name="connsiteY0" fmla="*/ 440454 h 676180"/>
                  <a:gd name="connsiteX1" fmla="*/ 238023 w 476026"/>
                  <a:gd name="connsiteY1" fmla="*/ 20 h 676180"/>
                  <a:gd name="connsiteX2" fmla="*/ 476026 w 476026"/>
                  <a:gd name="connsiteY2" fmla="*/ 423785 h 676180"/>
                  <a:gd name="connsiteX3" fmla="*/ 235641 w 476026"/>
                  <a:gd name="connsiteY3" fmla="*/ 676100 h 676180"/>
                  <a:gd name="connsiteX4" fmla="*/ 18 w 476026"/>
                  <a:gd name="connsiteY4" fmla="*/ 440454 h 676180"/>
                  <a:gd name="connsiteX0" fmla="*/ 18 w 476126"/>
                  <a:gd name="connsiteY0" fmla="*/ 440454 h 676180"/>
                  <a:gd name="connsiteX1" fmla="*/ 238023 w 476126"/>
                  <a:gd name="connsiteY1" fmla="*/ 20 h 676180"/>
                  <a:gd name="connsiteX2" fmla="*/ 476026 w 476126"/>
                  <a:gd name="connsiteY2" fmla="*/ 423785 h 676180"/>
                  <a:gd name="connsiteX3" fmla="*/ 235641 w 476126"/>
                  <a:gd name="connsiteY3" fmla="*/ 676100 h 676180"/>
                  <a:gd name="connsiteX4" fmla="*/ 18 w 476126"/>
                  <a:gd name="connsiteY4" fmla="*/ 440454 h 676180"/>
                  <a:gd name="connsiteX0" fmla="*/ 18 w 480886"/>
                  <a:gd name="connsiteY0" fmla="*/ 440435 h 676084"/>
                  <a:gd name="connsiteX1" fmla="*/ 238023 w 480886"/>
                  <a:gd name="connsiteY1" fmla="*/ 1 h 676084"/>
                  <a:gd name="connsiteX2" fmla="*/ 480788 w 480886"/>
                  <a:gd name="connsiteY2" fmla="*/ 442816 h 676084"/>
                  <a:gd name="connsiteX3" fmla="*/ 235641 w 480886"/>
                  <a:gd name="connsiteY3" fmla="*/ 676081 h 676084"/>
                  <a:gd name="connsiteX4" fmla="*/ 18 w 480886"/>
                  <a:gd name="connsiteY4" fmla="*/ 440435 h 676084"/>
                  <a:gd name="connsiteX0" fmla="*/ 18 w 449947"/>
                  <a:gd name="connsiteY0" fmla="*/ 440437 h 676098"/>
                  <a:gd name="connsiteX1" fmla="*/ 238023 w 449947"/>
                  <a:gd name="connsiteY1" fmla="*/ 3 h 676098"/>
                  <a:gd name="connsiteX2" fmla="*/ 449832 w 449947"/>
                  <a:gd name="connsiteY2" fmla="*/ 433293 h 676098"/>
                  <a:gd name="connsiteX3" fmla="*/ 235641 w 449947"/>
                  <a:gd name="connsiteY3" fmla="*/ 676083 h 676098"/>
                  <a:gd name="connsiteX4" fmla="*/ 18 w 449947"/>
                  <a:gd name="connsiteY4" fmla="*/ 440437 h 676098"/>
                  <a:gd name="connsiteX0" fmla="*/ 18 w 473745"/>
                  <a:gd name="connsiteY0" fmla="*/ 440434 h 676080"/>
                  <a:gd name="connsiteX1" fmla="*/ 238023 w 473745"/>
                  <a:gd name="connsiteY1" fmla="*/ 0 h 676080"/>
                  <a:gd name="connsiteX2" fmla="*/ 473644 w 473745"/>
                  <a:gd name="connsiteY2" fmla="*/ 440434 h 676080"/>
                  <a:gd name="connsiteX3" fmla="*/ 235641 w 473745"/>
                  <a:gd name="connsiteY3" fmla="*/ 676080 h 676080"/>
                  <a:gd name="connsiteX4" fmla="*/ 18 w 473745"/>
                  <a:gd name="connsiteY4" fmla="*/ 440434 h 676080"/>
                  <a:gd name="connsiteX0" fmla="*/ 18 w 473745"/>
                  <a:gd name="connsiteY0" fmla="*/ 440447 h 676093"/>
                  <a:gd name="connsiteX1" fmla="*/ 238023 w 473745"/>
                  <a:gd name="connsiteY1" fmla="*/ 13 h 676093"/>
                  <a:gd name="connsiteX2" fmla="*/ 473644 w 473745"/>
                  <a:gd name="connsiteY2" fmla="*/ 440447 h 676093"/>
                  <a:gd name="connsiteX3" fmla="*/ 235641 w 473745"/>
                  <a:gd name="connsiteY3" fmla="*/ 676093 h 676093"/>
                  <a:gd name="connsiteX4" fmla="*/ 18 w 473745"/>
                  <a:gd name="connsiteY4" fmla="*/ 440447 h 676093"/>
                  <a:gd name="connsiteX0" fmla="*/ 13 w 473740"/>
                  <a:gd name="connsiteY0" fmla="*/ 440878 h 676524"/>
                  <a:gd name="connsiteX1" fmla="*/ 238018 w 473740"/>
                  <a:gd name="connsiteY1" fmla="*/ 444 h 676524"/>
                  <a:gd name="connsiteX2" fmla="*/ 473639 w 473740"/>
                  <a:gd name="connsiteY2" fmla="*/ 440878 h 676524"/>
                  <a:gd name="connsiteX3" fmla="*/ 235636 w 473740"/>
                  <a:gd name="connsiteY3" fmla="*/ 676524 h 676524"/>
                  <a:gd name="connsiteX4" fmla="*/ 13 w 473740"/>
                  <a:gd name="connsiteY4" fmla="*/ 440878 h 676524"/>
                  <a:gd name="connsiteX0" fmla="*/ 13 w 473740"/>
                  <a:gd name="connsiteY0" fmla="*/ 440913 h 676559"/>
                  <a:gd name="connsiteX1" fmla="*/ 238018 w 473740"/>
                  <a:gd name="connsiteY1" fmla="*/ 479 h 676559"/>
                  <a:gd name="connsiteX2" fmla="*/ 473639 w 473740"/>
                  <a:gd name="connsiteY2" fmla="*/ 440913 h 676559"/>
                  <a:gd name="connsiteX3" fmla="*/ 235636 w 473740"/>
                  <a:gd name="connsiteY3" fmla="*/ 676559 h 676559"/>
                  <a:gd name="connsiteX4" fmla="*/ 13 w 473740"/>
                  <a:gd name="connsiteY4" fmla="*/ 440913 h 6765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73740" h="676559">
                    <a:moveTo>
                      <a:pt x="13" y="440913"/>
                    </a:moveTo>
                    <a:cubicBezTo>
                      <a:pt x="-1971" y="271083"/>
                      <a:pt x="233366" y="4291"/>
                      <a:pt x="238018" y="479"/>
                    </a:cubicBezTo>
                    <a:cubicBezTo>
                      <a:pt x="254971" y="-13413"/>
                      <a:pt x="476020" y="277751"/>
                      <a:pt x="473639" y="440913"/>
                    </a:cubicBezTo>
                    <a:cubicBezTo>
                      <a:pt x="478401" y="639794"/>
                      <a:pt x="314574" y="676559"/>
                      <a:pt x="235636" y="676559"/>
                    </a:cubicBezTo>
                    <a:cubicBezTo>
                      <a:pt x="156698" y="676559"/>
                      <a:pt x="1997" y="610743"/>
                      <a:pt x="13" y="440913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74295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pic>
            <p:nvPicPr>
              <p:cNvPr id="28" name="Image 27">
                <a:extLst>
                  <a:ext uri="{FF2B5EF4-FFF2-40B4-BE49-F238E27FC236}">
                    <a16:creationId xmlns:a16="http://schemas.microsoft.com/office/drawing/2014/main" id="{CA545168-BFE6-51F5-0381-619B7AD35FF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clrChange>
                  <a:clrFrom>
                    <a:srgbClr val="FAFAFA"/>
                  </a:clrFrom>
                  <a:clrTo>
                    <a:srgbClr val="FAFAFA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7170944" y="2887764"/>
                <a:ext cx="736621" cy="915360"/>
              </a:xfrm>
              <a:prstGeom prst="rect">
                <a:avLst/>
              </a:prstGeom>
            </p:spPr>
          </p:pic>
        </p:grpSp>
      </p:grpSp>
      <p:sp>
        <p:nvSpPr>
          <p:cNvPr id="29" name="ZoneTexte 28">
            <a:extLst>
              <a:ext uri="{FF2B5EF4-FFF2-40B4-BE49-F238E27FC236}">
                <a16:creationId xmlns:a16="http://schemas.microsoft.com/office/drawing/2014/main" id="{CBB32D93-5544-2D1E-C45C-D73CF57EB404}"/>
              </a:ext>
            </a:extLst>
          </p:cNvPr>
          <p:cNvSpPr txBox="1"/>
          <p:nvPr/>
        </p:nvSpPr>
        <p:spPr>
          <a:xfrm>
            <a:off x="12461252" y="4611361"/>
            <a:ext cx="323184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indent="0" algn="ctr" defTabSz="742950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00">
                <a:solidFill>
                  <a:srgbClr val="595959"/>
                </a:solidFill>
                <a:latin typeface="Century Gothic"/>
                <a:ea typeface="Century Gothic"/>
                <a:cs typeface="Century Gothic"/>
              </a:defRPr>
            </a:pPr>
            <a:r>
              <a:rPr lang="fr-FR" kern="0">
                <a:solidFill>
                  <a:schemeClr val="tx1">
                    <a:lumMod val="50000"/>
                  </a:schemeClr>
                </a:solidFill>
                <a:latin typeface="Century Gothic" panose="020B0502020202020204" pitchFamily="34" charset="0"/>
                <a:cs typeface="Calibri" panose="020F0502020204030204" pitchFamily="34" charset="0"/>
              </a:rPr>
              <a:t>❸ </a:t>
            </a:r>
            <a:r>
              <a:rPr lang="fr-FR" b="1" kern="0">
                <a:solidFill>
                  <a:schemeClr val="tx1">
                    <a:lumMod val="50000"/>
                  </a:schemeClr>
                </a:solidFill>
                <a:latin typeface="Century Gothic" panose="020B0502020202020204" pitchFamily="34" charset="0"/>
              </a:rPr>
              <a:t>Consommations </a:t>
            </a:r>
          </a:p>
          <a:p>
            <a:pPr algn="ctr" defTabSz="742950">
              <a:lnSpc>
                <a:spcPct val="90000"/>
              </a:lnSpc>
              <a:defRPr sz="2000">
                <a:solidFill>
                  <a:srgbClr val="595959"/>
                </a:solidFill>
                <a:latin typeface="Century Gothic"/>
                <a:ea typeface="Century Gothic"/>
                <a:cs typeface="Century Gothic"/>
              </a:defRPr>
            </a:pPr>
            <a:r>
              <a:rPr lang="fr-FR" b="1" kern="0">
                <a:solidFill>
                  <a:schemeClr val="tx1">
                    <a:lumMod val="50000"/>
                  </a:schemeClr>
                </a:solidFill>
                <a:latin typeface="Century Gothic" panose="020B0502020202020204" pitchFamily="34" charset="0"/>
              </a:rPr>
              <a:t>d’eau e</a:t>
            </a:r>
            <a:r>
              <a:rPr lang="fr-FR" b="1" kern="0">
                <a:solidFill>
                  <a:schemeClr val="tx1">
                    <a:lumMod val="50000"/>
                  </a:schemeClr>
                </a:solidFill>
                <a:latin typeface="Century Gothic"/>
              </a:rPr>
              <a:t>n exploitation :</a:t>
            </a:r>
          </a:p>
          <a:p>
            <a:pPr algn="ctr" defTabSz="742950">
              <a:lnSpc>
                <a:spcPct val="90000"/>
              </a:lnSpc>
              <a:defRPr sz="2000">
                <a:solidFill>
                  <a:srgbClr val="595959"/>
                </a:solidFill>
                <a:latin typeface="Century Gothic"/>
                <a:ea typeface="Century Gothic"/>
                <a:cs typeface="Century Gothic"/>
              </a:defRPr>
            </a:pPr>
            <a:r>
              <a:rPr lang="fr-FR" b="1" kern="0">
                <a:solidFill>
                  <a:schemeClr val="tx1">
                    <a:lumMod val="50000"/>
                  </a:schemeClr>
                </a:solidFill>
                <a:latin typeface="Century Gothic"/>
              </a:rPr>
              <a:t>équipements et usages</a:t>
            </a:r>
          </a:p>
        </p:txBody>
      </p:sp>
      <p:grpSp>
        <p:nvGrpSpPr>
          <p:cNvPr id="30" name="Groupe 29">
            <a:extLst>
              <a:ext uri="{FF2B5EF4-FFF2-40B4-BE49-F238E27FC236}">
                <a16:creationId xmlns:a16="http://schemas.microsoft.com/office/drawing/2014/main" id="{B140C4C1-AD6A-5C8A-2AE4-B9CB11FE28BF}"/>
              </a:ext>
            </a:extLst>
          </p:cNvPr>
          <p:cNvGrpSpPr/>
          <p:nvPr/>
        </p:nvGrpSpPr>
        <p:grpSpPr>
          <a:xfrm>
            <a:off x="3466112" y="6185976"/>
            <a:ext cx="1727396" cy="1961727"/>
            <a:chOff x="3428494" y="3998455"/>
            <a:chExt cx="1124215" cy="1307219"/>
          </a:xfrm>
        </p:grpSpPr>
        <p:sp>
          <p:nvSpPr>
            <p:cNvPr id="31" name="Hexagone 16">
              <a:extLst>
                <a:ext uri="{FF2B5EF4-FFF2-40B4-BE49-F238E27FC236}">
                  <a16:creationId xmlns:a16="http://schemas.microsoft.com/office/drawing/2014/main" id="{FB5700CC-9816-3A28-3006-F1C557C15AD5}"/>
                </a:ext>
              </a:extLst>
            </p:cNvPr>
            <p:cNvSpPr/>
            <p:nvPr/>
          </p:nvSpPr>
          <p:spPr>
            <a:xfrm rot="16200000">
              <a:off x="3336992" y="4089957"/>
              <a:ext cx="1307219" cy="1124215"/>
            </a:xfrm>
            <a:custGeom>
              <a:avLst/>
              <a:gdLst>
                <a:gd name="connsiteX0" fmla="*/ 0 w 668836"/>
                <a:gd name="connsiteY0" fmla="*/ 288291 h 576582"/>
                <a:gd name="connsiteX1" fmla="*/ 144146 w 668836"/>
                <a:gd name="connsiteY1" fmla="*/ 0 h 576582"/>
                <a:gd name="connsiteX2" fmla="*/ 524691 w 668836"/>
                <a:gd name="connsiteY2" fmla="*/ 0 h 576582"/>
                <a:gd name="connsiteX3" fmla="*/ 668836 w 668836"/>
                <a:gd name="connsiteY3" fmla="*/ 288291 h 576582"/>
                <a:gd name="connsiteX4" fmla="*/ 524691 w 668836"/>
                <a:gd name="connsiteY4" fmla="*/ 576582 h 576582"/>
                <a:gd name="connsiteX5" fmla="*/ 144146 w 668836"/>
                <a:gd name="connsiteY5" fmla="*/ 576582 h 576582"/>
                <a:gd name="connsiteX6" fmla="*/ 0 w 668836"/>
                <a:gd name="connsiteY6" fmla="*/ 288291 h 576582"/>
                <a:gd name="connsiteX0" fmla="*/ 0 w 668836"/>
                <a:gd name="connsiteY0" fmla="*/ 288291 h 576582"/>
                <a:gd name="connsiteX1" fmla="*/ 144146 w 668836"/>
                <a:gd name="connsiteY1" fmla="*/ 0 h 576582"/>
                <a:gd name="connsiteX2" fmla="*/ 505641 w 668836"/>
                <a:gd name="connsiteY2" fmla="*/ 0 h 576582"/>
                <a:gd name="connsiteX3" fmla="*/ 668836 w 668836"/>
                <a:gd name="connsiteY3" fmla="*/ 288291 h 576582"/>
                <a:gd name="connsiteX4" fmla="*/ 524691 w 668836"/>
                <a:gd name="connsiteY4" fmla="*/ 576582 h 576582"/>
                <a:gd name="connsiteX5" fmla="*/ 144146 w 668836"/>
                <a:gd name="connsiteY5" fmla="*/ 576582 h 576582"/>
                <a:gd name="connsiteX6" fmla="*/ 0 w 668836"/>
                <a:gd name="connsiteY6" fmla="*/ 288291 h 576582"/>
                <a:gd name="connsiteX0" fmla="*/ 0 w 668836"/>
                <a:gd name="connsiteY0" fmla="*/ 288291 h 578963"/>
                <a:gd name="connsiteX1" fmla="*/ 144146 w 668836"/>
                <a:gd name="connsiteY1" fmla="*/ 0 h 578963"/>
                <a:gd name="connsiteX2" fmla="*/ 505641 w 668836"/>
                <a:gd name="connsiteY2" fmla="*/ 0 h 578963"/>
                <a:gd name="connsiteX3" fmla="*/ 668836 w 668836"/>
                <a:gd name="connsiteY3" fmla="*/ 288291 h 578963"/>
                <a:gd name="connsiteX4" fmla="*/ 505641 w 668836"/>
                <a:gd name="connsiteY4" fmla="*/ 578963 h 578963"/>
                <a:gd name="connsiteX5" fmla="*/ 144146 w 668836"/>
                <a:gd name="connsiteY5" fmla="*/ 576582 h 578963"/>
                <a:gd name="connsiteX6" fmla="*/ 0 w 668836"/>
                <a:gd name="connsiteY6" fmla="*/ 288291 h 578963"/>
                <a:gd name="connsiteX0" fmla="*/ 0 w 668836"/>
                <a:gd name="connsiteY0" fmla="*/ 290671 h 581343"/>
                <a:gd name="connsiteX1" fmla="*/ 165577 w 668836"/>
                <a:gd name="connsiteY1" fmla="*/ 0 h 581343"/>
                <a:gd name="connsiteX2" fmla="*/ 505641 w 668836"/>
                <a:gd name="connsiteY2" fmla="*/ 2380 h 581343"/>
                <a:gd name="connsiteX3" fmla="*/ 668836 w 668836"/>
                <a:gd name="connsiteY3" fmla="*/ 290671 h 581343"/>
                <a:gd name="connsiteX4" fmla="*/ 505641 w 668836"/>
                <a:gd name="connsiteY4" fmla="*/ 581343 h 581343"/>
                <a:gd name="connsiteX5" fmla="*/ 144146 w 668836"/>
                <a:gd name="connsiteY5" fmla="*/ 578962 h 581343"/>
                <a:gd name="connsiteX6" fmla="*/ 0 w 668836"/>
                <a:gd name="connsiteY6" fmla="*/ 290671 h 581343"/>
                <a:gd name="connsiteX0" fmla="*/ 0 w 668836"/>
                <a:gd name="connsiteY0" fmla="*/ 290671 h 581347"/>
                <a:gd name="connsiteX1" fmla="*/ 165577 w 668836"/>
                <a:gd name="connsiteY1" fmla="*/ 0 h 581347"/>
                <a:gd name="connsiteX2" fmla="*/ 505641 w 668836"/>
                <a:gd name="connsiteY2" fmla="*/ 2380 h 581347"/>
                <a:gd name="connsiteX3" fmla="*/ 668836 w 668836"/>
                <a:gd name="connsiteY3" fmla="*/ 290671 h 581347"/>
                <a:gd name="connsiteX4" fmla="*/ 505641 w 668836"/>
                <a:gd name="connsiteY4" fmla="*/ 581343 h 581347"/>
                <a:gd name="connsiteX5" fmla="*/ 163195 w 668836"/>
                <a:gd name="connsiteY5" fmla="*/ 581347 h 581347"/>
                <a:gd name="connsiteX6" fmla="*/ 0 w 668836"/>
                <a:gd name="connsiteY6" fmla="*/ 290671 h 581347"/>
                <a:gd name="connsiteX0" fmla="*/ 0 w 675981"/>
                <a:gd name="connsiteY0" fmla="*/ 288293 h 581347"/>
                <a:gd name="connsiteX1" fmla="*/ 172722 w 675981"/>
                <a:gd name="connsiteY1" fmla="*/ 0 h 581347"/>
                <a:gd name="connsiteX2" fmla="*/ 512786 w 675981"/>
                <a:gd name="connsiteY2" fmla="*/ 2380 h 581347"/>
                <a:gd name="connsiteX3" fmla="*/ 675981 w 675981"/>
                <a:gd name="connsiteY3" fmla="*/ 290671 h 581347"/>
                <a:gd name="connsiteX4" fmla="*/ 512786 w 675981"/>
                <a:gd name="connsiteY4" fmla="*/ 581343 h 581347"/>
                <a:gd name="connsiteX5" fmla="*/ 170340 w 675981"/>
                <a:gd name="connsiteY5" fmla="*/ 581347 h 581347"/>
                <a:gd name="connsiteX6" fmla="*/ 0 w 675981"/>
                <a:gd name="connsiteY6" fmla="*/ 288293 h 581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75981" h="581347">
                  <a:moveTo>
                    <a:pt x="0" y="288293"/>
                  </a:moveTo>
                  <a:lnTo>
                    <a:pt x="172722" y="0"/>
                  </a:lnTo>
                  <a:lnTo>
                    <a:pt x="512786" y="2380"/>
                  </a:lnTo>
                  <a:lnTo>
                    <a:pt x="675981" y="290671"/>
                  </a:lnTo>
                  <a:lnTo>
                    <a:pt x="512786" y="581343"/>
                  </a:lnTo>
                  <a:lnTo>
                    <a:pt x="170340" y="581347"/>
                  </a:lnTo>
                  <a:lnTo>
                    <a:pt x="0" y="288293"/>
                  </a:lnTo>
                  <a:close/>
                </a:path>
              </a:pathLst>
            </a:custGeom>
            <a:solidFill>
              <a:srgbClr val="CDF0FF"/>
            </a:solidFill>
            <a:ln w="15875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74295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grpSp>
          <p:nvGrpSpPr>
            <p:cNvPr id="33" name="Groupe 32">
              <a:extLst>
                <a:ext uri="{FF2B5EF4-FFF2-40B4-BE49-F238E27FC236}">
                  <a16:creationId xmlns:a16="http://schemas.microsoft.com/office/drawing/2014/main" id="{7AD40FAC-3531-D7B6-D057-A65C11B5ACCB}"/>
                </a:ext>
              </a:extLst>
            </p:cNvPr>
            <p:cNvGrpSpPr/>
            <p:nvPr/>
          </p:nvGrpSpPr>
          <p:grpSpPr>
            <a:xfrm>
              <a:off x="3646301" y="4229330"/>
              <a:ext cx="710831" cy="744261"/>
              <a:chOff x="10090300" y="2860871"/>
              <a:chExt cx="784964" cy="821880"/>
            </a:xfrm>
          </p:grpSpPr>
          <p:grpSp>
            <p:nvGrpSpPr>
              <p:cNvPr id="34" name="Groupe 33">
                <a:extLst>
                  <a:ext uri="{FF2B5EF4-FFF2-40B4-BE49-F238E27FC236}">
                    <a16:creationId xmlns:a16="http://schemas.microsoft.com/office/drawing/2014/main" id="{157BE5C4-960F-E028-C84F-90599CA0F2F6}"/>
                  </a:ext>
                </a:extLst>
              </p:cNvPr>
              <p:cNvGrpSpPr/>
              <p:nvPr/>
            </p:nvGrpSpPr>
            <p:grpSpPr>
              <a:xfrm>
                <a:off x="10218039" y="2947585"/>
                <a:ext cx="657225" cy="661426"/>
                <a:chOff x="10177463" y="2972406"/>
                <a:chExt cx="657225" cy="661426"/>
              </a:xfrm>
            </p:grpSpPr>
            <p:sp>
              <p:nvSpPr>
                <p:cNvPr id="36" name="Rectangle 35">
                  <a:extLst>
                    <a:ext uri="{FF2B5EF4-FFF2-40B4-BE49-F238E27FC236}">
                      <a16:creationId xmlns:a16="http://schemas.microsoft.com/office/drawing/2014/main" id="{BF725783-A059-19F6-A4B3-EFF67DBE2E6C}"/>
                    </a:ext>
                  </a:extLst>
                </p:cNvPr>
                <p:cNvSpPr/>
                <p:nvPr/>
              </p:nvSpPr>
              <p:spPr>
                <a:xfrm>
                  <a:off x="10320337" y="3031331"/>
                  <a:ext cx="54769" cy="576262"/>
                </a:xfrm>
                <a:prstGeom prst="rect">
                  <a:avLst/>
                </a:prstGeom>
                <a:solidFill>
                  <a:sysClr val="window" lastClr="FFFFFF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74295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37" name="Rectangle 36">
                  <a:extLst>
                    <a:ext uri="{FF2B5EF4-FFF2-40B4-BE49-F238E27FC236}">
                      <a16:creationId xmlns:a16="http://schemas.microsoft.com/office/drawing/2014/main" id="{23694DE5-6D72-092E-32CD-D4EAD3F9289A}"/>
                    </a:ext>
                  </a:extLst>
                </p:cNvPr>
                <p:cNvSpPr/>
                <p:nvPr/>
              </p:nvSpPr>
              <p:spPr>
                <a:xfrm>
                  <a:off x="10265569" y="3608025"/>
                  <a:ext cx="161925" cy="25807"/>
                </a:xfrm>
                <a:prstGeom prst="rect">
                  <a:avLst/>
                </a:prstGeom>
                <a:solidFill>
                  <a:sysClr val="window" lastClr="FFFFFF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74295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38" name="Rectangle 37">
                  <a:extLst>
                    <a:ext uri="{FF2B5EF4-FFF2-40B4-BE49-F238E27FC236}">
                      <a16:creationId xmlns:a16="http://schemas.microsoft.com/office/drawing/2014/main" id="{B3A422C8-1EBA-FA7F-97EF-723731C19AEA}"/>
                    </a:ext>
                  </a:extLst>
                </p:cNvPr>
                <p:cNvSpPr/>
                <p:nvPr/>
              </p:nvSpPr>
              <p:spPr>
                <a:xfrm>
                  <a:off x="10177463" y="3054814"/>
                  <a:ext cx="595312" cy="31227"/>
                </a:xfrm>
                <a:prstGeom prst="rect">
                  <a:avLst/>
                </a:prstGeom>
                <a:solidFill>
                  <a:sysClr val="window" lastClr="FFFFFF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74295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39" name="Rectangle 38">
                  <a:extLst>
                    <a:ext uri="{FF2B5EF4-FFF2-40B4-BE49-F238E27FC236}">
                      <a16:creationId xmlns:a16="http://schemas.microsoft.com/office/drawing/2014/main" id="{D20FFEAA-D459-4E19-3871-EC4CE02008F0}"/>
                    </a:ext>
                  </a:extLst>
                </p:cNvPr>
                <p:cNvSpPr/>
                <p:nvPr/>
              </p:nvSpPr>
              <p:spPr>
                <a:xfrm>
                  <a:off x="10339145" y="2972406"/>
                  <a:ext cx="17626" cy="66067"/>
                </a:xfrm>
                <a:prstGeom prst="rect">
                  <a:avLst/>
                </a:prstGeom>
                <a:solidFill>
                  <a:sysClr val="window" lastClr="FFFFFF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74295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40" name="Rectangle 39">
                  <a:extLst>
                    <a:ext uri="{FF2B5EF4-FFF2-40B4-BE49-F238E27FC236}">
                      <a16:creationId xmlns:a16="http://schemas.microsoft.com/office/drawing/2014/main" id="{4E8969A0-0D66-5536-CA38-986573B8D43B}"/>
                    </a:ext>
                  </a:extLst>
                </p:cNvPr>
                <p:cNvSpPr/>
                <p:nvPr/>
              </p:nvSpPr>
              <p:spPr>
                <a:xfrm rot="19720442">
                  <a:off x="10195813" y="3017823"/>
                  <a:ext cx="161957" cy="12039"/>
                </a:xfrm>
                <a:prstGeom prst="rect">
                  <a:avLst/>
                </a:prstGeom>
                <a:solidFill>
                  <a:sysClr val="window" lastClr="FFFFFF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74295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41" name="Rectangle 40">
                  <a:extLst>
                    <a:ext uri="{FF2B5EF4-FFF2-40B4-BE49-F238E27FC236}">
                      <a16:creationId xmlns:a16="http://schemas.microsoft.com/office/drawing/2014/main" id="{CFFD204A-E84F-2495-EDAC-1773D8F54185}"/>
                    </a:ext>
                  </a:extLst>
                </p:cNvPr>
                <p:cNvSpPr/>
                <p:nvPr/>
              </p:nvSpPr>
              <p:spPr>
                <a:xfrm>
                  <a:off x="10203656" y="3086041"/>
                  <a:ext cx="54769" cy="45719"/>
                </a:xfrm>
                <a:prstGeom prst="rect">
                  <a:avLst/>
                </a:prstGeom>
                <a:solidFill>
                  <a:sysClr val="window" lastClr="FFFFFF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74295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42" name="Rectangle 41">
                  <a:extLst>
                    <a:ext uri="{FF2B5EF4-FFF2-40B4-BE49-F238E27FC236}">
                      <a16:creationId xmlns:a16="http://schemas.microsoft.com/office/drawing/2014/main" id="{F9A90E4C-1CF3-6B3B-6F8C-6CD05FF03820}"/>
                    </a:ext>
                  </a:extLst>
                </p:cNvPr>
                <p:cNvSpPr/>
                <p:nvPr/>
              </p:nvSpPr>
              <p:spPr>
                <a:xfrm>
                  <a:off x="10627519" y="3269456"/>
                  <a:ext cx="83344" cy="83344"/>
                </a:xfrm>
                <a:prstGeom prst="rect">
                  <a:avLst/>
                </a:prstGeom>
                <a:solidFill>
                  <a:sysClr val="window" lastClr="FFFFFF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74295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43" name="Rectangle 42">
                  <a:extLst>
                    <a:ext uri="{FF2B5EF4-FFF2-40B4-BE49-F238E27FC236}">
                      <a16:creationId xmlns:a16="http://schemas.microsoft.com/office/drawing/2014/main" id="{2F0283C7-60FC-6E74-49DF-6EF5D96E1FAC}"/>
                    </a:ext>
                  </a:extLst>
                </p:cNvPr>
                <p:cNvSpPr/>
                <p:nvPr/>
              </p:nvSpPr>
              <p:spPr>
                <a:xfrm>
                  <a:off x="10583656" y="3550444"/>
                  <a:ext cx="251032" cy="83344"/>
                </a:xfrm>
                <a:prstGeom prst="rect">
                  <a:avLst/>
                </a:prstGeom>
                <a:solidFill>
                  <a:sysClr val="window" lastClr="FFFFFF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74295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47" name="Rectangle 46">
                  <a:extLst>
                    <a:ext uri="{FF2B5EF4-FFF2-40B4-BE49-F238E27FC236}">
                      <a16:creationId xmlns:a16="http://schemas.microsoft.com/office/drawing/2014/main" id="{794FFD28-0B18-011D-EC59-4AECCFAE36AF}"/>
                    </a:ext>
                  </a:extLst>
                </p:cNvPr>
                <p:cNvSpPr/>
                <p:nvPr/>
              </p:nvSpPr>
              <p:spPr>
                <a:xfrm>
                  <a:off x="10665618" y="3464719"/>
                  <a:ext cx="169069" cy="83344"/>
                </a:xfrm>
                <a:prstGeom prst="rect">
                  <a:avLst/>
                </a:prstGeom>
                <a:solidFill>
                  <a:sysClr val="window" lastClr="FFFFFF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74295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53" name="Rectangle 52">
                  <a:extLst>
                    <a:ext uri="{FF2B5EF4-FFF2-40B4-BE49-F238E27FC236}">
                      <a16:creationId xmlns:a16="http://schemas.microsoft.com/office/drawing/2014/main" id="{AFAF927D-DC81-B1F1-0D1C-3461B8C50FC5}"/>
                    </a:ext>
                  </a:extLst>
                </p:cNvPr>
                <p:cNvSpPr/>
                <p:nvPr/>
              </p:nvSpPr>
              <p:spPr>
                <a:xfrm>
                  <a:off x="10748963" y="3378994"/>
                  <a:ext cx="85724" cy="83344"/>
                </a:xfrm>
                <a:prstGeom prst="rect">
                  <a:avLst/>
                </a:prstGeom>
                <a:solidFill>
                  <a:sysClr val="window" lastClr="FFFFFF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74295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58" name="Rectangle 57">
                  <a:extLst>
                    <a:ext uri="{FF2B5EF4-FFF2-40B4-BE49-F238E27FC236}">
                      <a16:creationId xmlns:a16="http://schemas.microsoft.com/office/drawing/2014/main" id="{268E281D-6D39-F5AC-E3FE-FFF814F1E1B5}"/>
                    </a:ext>
                  </a:extLst>
                </p:cNvPr>
                <p:cNvSpPr/>
                <p:nvPr/>
              </p:nvSpPr>
              <p:spPr>
                <a:xfrm rot="907775">
                  <a:off x="10352350" y="3015442"/>
                  <a:ext cx="315609" cy="12039"/>
                </a:xfrm>
                <a:prstGeom prst="rect">
                  <a:avLst/>
                </a:prstGeom>
                <a:solidFill>
                  <a:sysClr val="window" lastClr="FFFFFF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74295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59" name="Rectangle 58">
                  <a:extLst>
                    <a:ext uri="{FF2B5EF4-FFF2-40B4-BE49-F238E27FC236}">
                      <a16:creationId xmlns:a16="http://schemas.microsoft.com/office/drawing/2014/main" id="{F3FA427E-B128-D30C-8E00-B7448859D501}"/>
                    </a:ext>
                  </a:extLst>
                </p:cNvPr>
                <p:cNvSpPr/>
                <p:nvPr/>
              </p:nvSpPr>
              <p:spPr>
                <a:xfrm rot="5400000">
                  <a:off x="10574477" y="3168229"/>
                  <a:ext cx="195968" cy="12040"/>
                </a:xfrm>
                <a:prstGeom prst="rect">
                  <a:avLst/>
                </a:prstGeom>
                <a:solidFill>
                  <a:sysClr val="window" lastClr="FFFFFF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74295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</p:grpSp>
          <p:pic>
            <p:nvPicPr>
              <p:cNvPr id="35" name="Image 34">
                <a:extLst>
                  <a:ext uri="{FF2B5EF4-FFF2-40B4-BE49-F238E27FC236}">
                    <a16:creationId xmlns:a16="http://schemas.microsoft.com/office/drawing/2014/main" id="{0FFDCE3B-73E3-89C1-4E28-5BFE45B87F3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>
                <a:clrChange>
                  <a:clrFrom>
                    <a:srgbClr val="FAFAFA"/>
                  </a:clrFrom>
                  <a:clrTo>
                    <a:srgbClr val="FAFAFA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10090300" y="2860871"/>
                <a:ext cx="781788" cy="821880"/>
              </a:xfrm>
              <a:prstGeom prst="rect">
                <a:avLst/>
              </a:prstGeom>
            </p:spPr>
          </p:pic>
        </p:grpSp>
      </p:grpSp>
      <p:sp>
        <p:nvSpPr>
          <p:cNvPr id="61" name="ZoneTexte 60">
            <a:extLst>
              <a:ext uri="{FF2B5EF4-FFF2-40B4-BE49-F238E27FC236}">
                <a16:creationId xmlns:a16="http://schemas.microsoft.com/office/drawing/2014/main" id="{9D2EDC42-FC24-DD90-7CAE-697AFAF348DE}"/>
              </a:ext>
            </a:extLst>
          </p:cNvPr>
          <p:cNvSpPr txBox="1"/>
          <p:nvPr/>
        </p:nvSpPr>
        <p:spPr>
          <a:xfrm>
            <a:off x="2300938" y="8349269"/>
            <a:ext cx="40874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742950">
              <a:lnSpc>
                <a:spcPct val="90000"/>
              </a:lnSpc>
              <a:defRPr sz="2000">
                <a:solidFill>
                  <a:srgbClr val="595959"/>
                </a:solidFill>
                <a:latin typeface="Century Gothic"/>
                <a:ea typeface="Century Gothic"/>
                <a:cs typeface="Century Gothic"/>
              </a:defRPr>
            </a:pPr>
            <a:r>
              <a:rPr lang="fr-FR" kern="0">
                <a:solidFill>
                  <a:schemeClr val="tx1">
                    <a:lumMod val="50000"/>
                  </a:schemeClr>
                </a:solidFill>
                <a:latin typeface="+mj-lt"/>
                <a:cs typeface="Calibri" panose="020F0502020204030204" pitchFamily="34" charset="0"/>
              </a:rPr>
              <a:t>❹ </a:t>
            </a:r>
            <a:r>
              <a:rPr lang="fr-FR" b="1" kern="0">
                <a:solidFill>
                  <a:schemeClr val="tx1">
                    <a:lumMod val="50000"/>
                  </a:schemeClr>
                </a:solidFill>
                <a:latin typeface="Century Gothic"/>
              </a:rPr>
              <a:t>Chantier</a:t>
            </a:r>
          </a:p>
          <a:p>
            <a:pPr algn="ctr" defTabSz="742950">
              <a:lnSpc>
                <a:spcPct val="90000"/>
              </a:lnSpc>
              <a:defRPr sz="2000">
                <a:solidFill>
                  <a:srgbClr val="595959"/>
                </a:solidFill>
                <a:latin typeface="Century Gothic"/>
                <a:ea typeface="Century Gothic"/>
                <a:cs typeface="Century Gothic"/>
              </a:defRPr>
            </a:pPr>
            <a:r>
              <a:rPr lang="fr-FR" b="1" kern="0">
                <a:solidFill>
                  <a:schemeClr val="tx1">
                    <a:lumMod val="50000"/>
                  </a:schemeClr>
                </a:solidFill>
                <a:latin typeface="Century Gothic"/>
              </a:rPr>
              <a:t>Construction/Déconstruction</a:t>
            </a:r>
          </a:p>
        </p:txBody>
      </p:sp>
      <p:sp>
        <p:nvSpPr>
          <p:cNvPr id="62" name="ZoneTexte 61">
            <a:extLst>
              <a:ext uri="{FF2B5EF4-FFF2-40B4-BE49-F238E27FC236}">
                <a16:creationId xmlns:a16="http://schemas.microsoft.com/office/drawing/2014/main" id="{1B36032D-3108-46AA-9BD1-12159DDB65B1}"/>
              </a:ext>
            </a:extLst>
          </p:cNvPr>
          <p:cNvSpPr txBox="1"/>
          <p:nvPr/>
        </p:nvSpPr>
        <p:spPr>
          <a:xfrm>
            <a:off x="12347010" y="8381269"/>
            <a:ext cx="33858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742950">
              <a:lnSpc>
                <a:spcPct val="90000"/>
              </a:lnSpc>
              <a:defRPr sz="2000">
                <a:solidFill>
                  <a:srgbClr val="595959"/>
                </a:solidFill>
                <a:latin typeface="Century Gothic"/>
                <a:ea typeface="Century Gothic"/>
                <a:cs typeface="Century Gothic"/>
              </a:defRPr>
            </a:pPr>
            <a:r>
              <a:rPr lang="fr-FR" kern="0">
                <a:solidFill>
                  <a:schemeClr val="tx1">
                    <a:lumMod val="50000"/>
                  </a:schemeClr>
                </a:solidFill>
                <a:latin typeface="+mj-lt"/>
                <a:cs typeface="Calibri" panose="020F0502020204030204" pitchFamily="34" charset="0"/>
              </a:rPr>
              <a:t>❻ </a:t>
            </a:r>
            <a:r>
              <a:rPr lang="fr-FR" b="1" kern="0">
                <a:solidFill>
                  <a:schemeClr val="tx1">
                    <a:lumMod val="50000"/>
                  </a:schemeClr>
                </a:solidFill>
                <a:latin typeface="Century Gothic"/>
              </a:rPr>
              <a:t>Contexte et rejet vers le milieu naturel</a:t>
            </a:r>
          </a:p>
        </p:txBody>
      </p:sp>
      <p:grpSp>
        <p:nvGrpSpPr>
          <p:cNvPr id="81" name="Groupe 80">
            <a:extLst>
              <a:ext uri="{FF2B5EF4-FFF2-40B4-BE49-F238E27FC236}">
                <a16:creationId xmlns:a16="http://schemas.microsoft.com/office/drawing/2014/main" id="{E0FB9898-CE9C-B129-E33F-9510662A861C}"/>
              </a:ext>
            </a:extLst>
          </p:cNvPr>
          <p:cNvGrpSpPr/>
          <p:nvPr/>
        </p:nvGrpSpPr>
        <p:grpSpPr>
          <a:xfrm>
            <a:off x="13176261" y="6141682"/>
            <a:ext cx="1727396" cy="1961725"/>
            <a:chOff x="8450720" y="3989537"/>
            <a:chExt cx="1124215" cy="1307218"/>
          </a:xfrm>
        </p:grpSpPr>
        <p:sp>
          <p:nvSpPr>
            <p:cNvPr id="82" name="Hexagone 16">
              <a:extLst>
                <a:ext uri="{FF2B5EF4-FFF2-40B4-BE49-F238E27FC236}">
                  <a16:creationId xmlns:a16="http://schemas.microsoft.com/office/drawing/2014/main" id="{5FACD6AD-55B1-1EC1-0194-7A7FE4EBE9AA}"/>
                </a:ext>
              </a:extLst>
            </p:cNvPr>
            <p:cNvSpPr/>
            <p:nvPr/>
          </p:nvSpPr>
          <p:spPr>
            <a:xfrm rot="16200000">
              <a:off x="8359219" y="4081038"/>
              <a:ext cx="1307218" cy="1124215"/>
            </a:xfrm>
            <a:custGeom>
              <a:avLst/>
              <a:gdLst>
                <a:gd name="connsiteX0" fmla="*/ 0 w 668836"/>
                <a:gd name="connsiteY0" fmla="*/ 288291 h 576582"/>
                <a:gd name="connsiteX1" fmla="*/ 144146 w 668836"/>
                <a:gd name="connsiteY1" fmla="*/ 0 h 576582"/>
                <a:gd name="connsiteX2" fmla="*/ 524691 w 668836"/>
                <a:gd name="connsiteY2" fmla="*/ 0 h 576582"/>
                <a:gd name="connsiteX3" fmla="*/ 668836 w 668836"/>
                <a:gd name="connsiteY3" fmla="*/ 288291 h 576582"/>
                <a:gd name="connsiteX4" fmla="*/ 524691 w 668836"/>
                <a:gd name="connsiteY4" fmla="*/ 576582 h 576582"/>
                <a:gd name="connsiteX5" fmla="*/ 144146 w 668836"/>
                <a:gd name="connsiteY5" fmla="*/ 576582 h 576582"/>
                <a:gd name="connsiteX6" fmla="*/ 0 w 668836"/>
                <a:gd name="connsiteY6" fmla="*/ 288291 h 576582"/>
                <a:gd name="connsiteX0" fmla="*/ 0 w 668836"/>
                <a:gd name="connsiteY0" fmla="*/ 288291 h 576582"/>
                <a:gd name="connsiteX1" fmla="*/ 144146 w 668836"/>
                <a:gd name="connsiteY1" fmla="*/ 0 h 576582"/>
                <a:gd name="connsiteX2" fmla="*/ 505641 w 668836"/>
                <a:gd name="connsiteY2" fmla="*/ 0 h 576582"/>
                <a:gd name="connsiteX3" fmla="*/ 668836 w 668836"/>
                <a:gd name="connsiteY3" fmla="*/ 288291 h 576582"/>
                <a:gd name="connsiteX4" fmla="*/ 524691 w 668836"/>
                <a:gd name="connsiteY4" fmla="*/ 576582 h 576582"/>
                <a:gd name="connsiteX5" fmla="*/ 144146 w 668836"/>
                <a:gd name="connsiteY5" fmla="*/ 576582 h 576582"/>
                <a:gd name="connsiteX6" fmla="*/ 0 w 668836"/>
                <a:gd name="connsiteY6" fmla="*/ 288291 h 576582"/>
                <a:gd name="connsiteX0" fmla="*/ 0 w 668836"/>
                <a:gd name="connsiteY0" fmla="*/ 288291 h 578963"/>
                <a:gd name="connsiteX1" fmla="*/ 144146 w 668836"/>
                <a:gd name="connsiteY1" fmla="*/ 0 h 578963"/>
                <a:gd name="connsiteX2" fmla="*/ 505641 w 668836"/>
                <a:gd name="connsiteY2" fmla="*/ 0 h 578963"/>
                <a:gd name="connsiteX3" fmla="*/ 668836 w 668836"/>
                <a:gd name="connsiteY3" fmla="*/ 288291 h 578963"/>
                <a:gd name="connsiteX4" fmla="*/ 505641 w 668836"/>
                <a:gd name="connsiteY4" fmla="*/ 578963 h 578963"/>
                <a:gd name="connsiteX5" fmla="*/ 144146 w 668836"/>
                <a:gd name="connsiteY5" fmla="*/ 576582 h 578963"/>
                <a:gd name="connsiteX6" fmla="*/ 0 w 668836"/>
                <a:gd name="connsiteY6" fmla="*/ 288291 h 578963"/>
                <a:gd name="connsiteX0" fmla="*/ 0 w 668836"/>
                <a:gd name="connsiteY0" fmla="*/ 290671 h 581343"/>
                <a:gd name="connsiteX1" fmla="*/ 165577 w 668836"/>
                <a:gd name="connsiteY1" fmla="*/ 0 h 581343"/>
                <a:gd name="connsiteX2" fmla="*/ 505641 w 668836"/>
                <a:gd name="connsiteY2" fmla="*/ 2380 h 581343"/>
                <a:gd name="connsiteX3" fmla="*/ 668836 w 668836"/>
                <a:gd name="connsiteY3" fmla="*/ 290671 h 581343"/>
                <a:gd name="connsiteX4" fmla="*/ 505641 w 668836"/>
                <a:gd name="connsiteY4" fmla="*/ 581343 h 581343"/>
                <a:gd name="connsiteX5" fmla="*/ 144146 w 668836"/>
                <a:gd name="connsiteY5" fmla="*/ 578962 h 581343"/>
                <a:gd name="connsiteX6" fmla="*/ 0 w 668836"/>
                <a:gd name="connsiteY6" fmla="*/ 290671 h 581343"/>
                <a:gd name="connsiteX0" fmla="*/ 0 w 668836"/>
                <a:gd name="connsiteY0" fmla="*/ 290671 h 581347"/>
                <a:gd name="connsiteX1" fmla="*/ 165577 w 668836"/>
                <a:gd name="connsiteY1" fmla="*/ 0 h 581347"/>
                <a:gd name="connsiteX2" fmla="*/ 505641 w 668836"/>
                <a:gd name="connsiteY2" fmla="*/ 2380 h 581347"/>
                <a:gd name="connsiteX3" fmla="*/ 668836 w 668836"/>
                <a:gd name="connsiteY3" fmla="*/ 290671 h 581347"/>
                <a:gd name="connsiteX4" fmla="*/ 505641 w 668836"/>
                <a:gd name="connsiteY4" fmla="*/ 581343 h 581347"/>
                <a:gd name="connsiteX5" fmla="*/ 163195 w 668836"/>
                <a:gd name="connsiteY5" fmla="*/ 581347 h 581347"/>
                <a:gd name="connsiteX6" fmla="*/ 0 w 668836"/>
                <a:gd name="connsiteY6" fmla="*/ 290671 h 581347"/>
                <a:gd name="connsiteX0" fmla="*/ 0 w 675981"/>
                <a:gd name="connsiteY0" fmla="*/ 288293 h 581347"/>
                <a:gd name="connsiteX1" fmla="*/ 172722 w 675981"/>
                <a:gd name="connsiteY1" fmla="*/ 0 h 581347"/>
                <a:gd name="connsiteX2" fmla="*/ 512786 w 675981"/>
                <a:gd name="connsiteY2" fmla="*/ 2380 h 581347"/>
                <a:gd name="connsiteX3" fmla="*/ 675981 w 675981"/>
                <a:gd name="connsiteY3" fmla="*/ 290671 h 581347"/>
                <a:gd name="connsiteX4" fmla="*/ 512786 w 675981"/>
                <a:gd name="connsiteY4" fmla="*/ 581343 h 581347"/>
                <a:gd name="connsiteX5" fmla="*/ 170340 w 675981"/>
                <a:gd name="connsiteY5" fmla="*/ 581347 h 581347"/>
                <a:gd name="connsiteX6" fmla="*/ 0 w 675981"/>
                <a:gd name="connsiteY6" fmla="*/ 288293 h 581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75981" h="581347">
                  <a:moveTo>
                    <a:pt x="0" y="288293"/>
                  </a:moveTo>
                  <a:lnTo>
                    <a:pt x="172722" y="0"/>
                  </a:lnTo>
                  <a:lnTo>
                    <a:pt x="512786" y="2380"/>
                  </a:lnTo>
                  <a:lnTo>
                    <a:pt x="675981" y="290671"/>
                  </a:lnTo>
                  <a:lnTo>
                    <a:pt x="512786" y="581343"/>
                  </a:lnTo>
                  <a:lnTo>
                    <a:pt x="170340" y="581347"/>
                  </a:lnTo>
                  <a:lnTo>
                    <a:pt x="0" y="288293"/>
                  </a:lnTo>
                  <a:close/>
                </a:path>
              </a:pathLst>
            </a:custGeom>
            <a:solidFill>
              <a:srgbClr val="CDF0FF"/>
            </a:solidFill>
            <a:ln w="15875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74295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83" name="Graphique 82" descr="Agriculture contour">
              <a:extLst>
                <a:ext uri="{FF2B5EF4-FFF2-40B4-BE49-F238E27FC236}">
                  <a16:creationId xmlns:a16="http://schemas.microsoft.com/office/drawing/2014/main" id="{12EBFDE0-070C-489A-9E00-AF839F414BB0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8528444" y="4137952"/>
              <a:ext cx="910847" cy="910847"/>
            </a:xfrm>
            <a:prstGeom prst="rect">
              <a:avLst/>
            </a:prstGeom>
          </p:spPr>
        </p:pic>
      </p:grpSp>
      <p:grpSp>
        <p:nvGrpSpPr>
          <p:cNvPr id="84" name="Groupe 83">
            <a:extLst>
              <a:ext uri="{FF2B5EF4-FFF2-40B4-BE49-F238E27FC236}">
                <a16:creationId xmlns:a16="http://schemas.microsoft.com/office/drawing/2014/main" id="{043A9605-5CB0-5897-E711-0CB36C8FE4F5}"/>
              </a:ext>
            </a:extLst>
          </p:cNvPr>
          <p:cNvGrpSpPr/>
          <p:nvPr/>
        </p:nvGrpSpPr>
        <p:grpSpPr>
          <a:xfrm>
            <a:off x="8397231" y="6161345"/>
            <a:ext cx="1727397" cy="1961728"/>
            <a:chOff x="5925130" y="3965901"/>
            <a:chExt cx="1124216" cy="1307220"/>
          </a:xfrm>
        </p:grpSpPr>
        <p:sp>
          <p:nvSpPr>
            <p:cNvPr id="93" name="Hexagone 16">
              <a:extLst>
                <a:ext uri="{FF2B5EF4-FFF2-40B4-BE49-F238E27FC236}">
                  <a16:creationId xmlns:a16="http://schemas.microsoft.com/office/drawing/2014/main" id="{63E716B3-3CB8-7E2B-1264-5507EC96126C}"/>
                </a:ext>
              </a:extLst>
            </p:cNvPr>
            <p:cNvSpPr/>
            <p:nvPr/>
          </p:nvSpPr>
          <p:spPr>
            <a:xfrm rot="16200000">
              <a:off x="5833628" y="4057403"/>
              <a:ext cx="1307220" cy="1124216"/>
            </a:xfrm>
            <a:custGeom>
              <a:avLst/>
              <a:gdLst>
                <a:gd name="connsiteX0" fmla="*/ 0 w 668836"/>
                <a:gd name="connsiteY0" fmla="*/ 288291 h 576582"/>
                <a:gd name="connsiteX1" fmla="*/ 144146 w 668836"/>
                <a:gd name="connsiteY1" fmla="*/ 0 h 576582"/>
                <a:gd name="connsiteX2" fmla="*/ 524691 w 668836"/>
                <a:gd name="connsiteY2" fmla="*/ 0 h 576582"/>
                <a:gd name="connsiteX3" fmla="*/ 668836 w 668836"/>
                <a:gd name="connsiteY3" fmla="*/ 288291 h 576582"/>
                <a:gd name="connsiteX4" fmla="*/ 524691 w 668836"/>
                <a:gd name="connsiteY4" fmla="*/ 576582 h 576582"/>
                <a:gd name="connsiteX5" fmla="*/ 144146 w 668836"/>
                <a:gd name="connsiteY5" fmla="*/ 576582 h 576582"/>
                <a:gd name="connsiteX6" fmla="*/ 0 w 668836"/>
                <a:gd name="connsiteY6" fmla="*/ 288291 h 576582"/>
                <a:gd name="connsiteX0" fmla="*/ 0 w 668836"/>
                <a:gd name="connsiteY0" fmla="*/ 288291 h 576582"/>
                <a:gd name="connsiteX1" fmla="*/ 144146 w 668836"/>
                <a:gd name="connsiteY1" fmla="*/ 0 h 576582"/>
                <a:gd name="connsiteX2" fmla="*/ 505641 w 668836"/>
                <a:gd name="connsiteY2" fmla="*/ 0 h 576582"/>
                <a:gd name="connsiteX3" fmla="*/ 668836 w 668836"/>
                <a:gd name="connsiteY3" fmla="*/ 288291 h 576582"/>
                <a:gd name="connsiteX4" fmla="*/ 524691 w 668836"/>
                <a:gd name="connsiteY4" fmla="*/ 576582 h 576582"/>
                <a:gd name="connsiteX5" fmla="*/ 144146 w 668836"/>
                <a:gd name="connsiteY5" fmla="*/ 576582 h 576582"/>
                <a:gd name="connsiteX6" fmla="*/ 0 w 668836"/>
                <a:gd name="connsiteY6" fmla="*/ 288291 h 576582"/>
                <a:gd name="connsiteX0" fmla="*/ 0 w 668836"/>
                <a:gd name="connsiteY0" fmla="*/ 288291 h 578963"/>
                <a:gd name="connsiteX1" fmla="*/ 144146 w 668836"/>
                <a:gd name="connsiteY1" fmla="*/ 0 h 578963"/>
                <a:gd name="connsiteX2" fmla="*/ 505641 w 668836"/>
                <a:gd name="connsiteY2" fmla="*/ 0 h 578963"/>
                <a:gd name="connsiteX3" fmla="*/ 668836 w 668836"/>
                <a:gd name="connsiteY3" fmla="*/ 288291 h 578963"/>
                <a:gd name="connsiteX4" fmla="*/ 505641 w 668836"/>
                <a:gd name="connsiteY4" fmla="*/ 578963 h 578963"/>
                <a:gd name="connsiteX5" fmla="*/ 144146 w 668836"/>
                <a:gd name="connsiteY5" fmla="*/ 576582 h 578963"/>
                <a:gd name="connsiteX6" fmla="*/ 0 w 668836"/>
                <a:gd name="connsiteY6" fmla="*/ 288291 h 578963"/>
                <a:gd name="connsiteX0" fmla="*/ 0 w 668836"/>
                <a:gd name="connsiteY0" fmla="*/ 290671 h 581343"/>
                <a:gd name="connsiteX1" fmla="*/ 165577 w 668836"/>
                <a:gd name="connsiteY1" fmla="*/ 0 h 581343"/>
                <a:gd name="connsiteX2" fmla="*/ 505641 w 668836"/>
                <a:gd name="connsiteY2" fmla="*/ 2380 h 581343"/>
                <a:gd name="connsiteX3" fmla="*/ 668836 w 668836"/>
                <a:gd name="connsiteY3" fmla="*/ 290671 h 581343"/>
                <a:gd name="connsiteX4" fmla="*/ 505641 w 668836"/>
                <a:gd name="connsiteY4" fmla="*/ 581343 h 581343"/>
                <a:gd name="connsiteX5" fmla="*/ 144146 w 668836"/>
                <a:gd name="connsiteY5" fmla="*/ 578962 h 581343"/>
                <a:gd name="connsiteX6" fmla="*/ 0 w 668836"/>
                <a:gd name="connsiteY6" fmla="*/ 290671 h 581343"/>
                <a:gd name="connsiteX0" fmla="*/ 0 w 668836"/>
                <a:gd name="connsiteY0" fmla="*/ 290671 h 581347"/>
                <a:gd name="connsiteX1" fmla="*/ 165577 w 668836"/>
                <a:gd name="connsiteY1" fmla="*/ 0 h 581347"/>
                <a:gd name="connsiteX2" fmla="*/ 505641 w 668836"/>
                <a:gd name="connsiteY2" fmla="*/ 2380 h 581347"/>
                <a:gd name="connsiteX3" fmla="*/ 668836 w 668836"/>
                <a:gd name="connsiteY3" fmla="*/ 290671 h 581347"/>
                <a:gd name="connsiteX4" fmla="*/ 505641 w 668836"/>
                <a:gd name="connsiteY4" fmla="*/ 581343 h 581347"/>
                <a:gd name="connsiteX5" fmla="*/ 163195 w 668836"/>
                <a:gd name="connsiteY5" fmla="*/ 581347 h 581347"/>
                <a:gd name="connsiteX6" fmla="*/ 0 w 668836"/>
                <a:gd name="connsiteY6" fmla="*/ 290671 h 581347"/>
                <a:gd name="connsiteX0" fmla="*/ 0 w 675981"/>
                <a:gd name="connsiteY0" fmla="*/ 288293 h 581347"/>
                <a:gd name="connsiteX1" fmla="*/ 172722 w 675981"/>
                <a:gd name="connsiteY1" fmla="*/ 0 h 581347"/>
                <a:gd name="connsiteX2" fmla="*/ 512786 w 675981"/>
                <a:gd name="connsiteY2" fmla="*/ 2380 h 581347"/>
                <a:gd name="connsiteX3" fmla="*/ 675981 w 675981"/>
                <a:gd name="connsiteY3" fmla="*/ 290671 h 581347"/>
                <a:gd name="connsiteX4" fmla="*/ 512786 w 675981"/>
                <a:gd name="connsiteY4" fmla="*/ 581343 h 581347"/>
                <a:gd name="connsiteX5" fmla="*/ 170340 w 675981"/>
                <a:gd name="connsiteY5" fmla="*/ 581347 h 581347"/>
                <a:gd name="connsiteX6" fmla="*/ 0 w 675981"/>
                <a:gd name="connsiteY6" fmla="*/ 288293 h 581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75981" h="581347">
                  <a:moveTo>
                    <a:pt x="0" y="288293"/>
                  </a:moveTo>
                  <a:lnTo>
                    <a:pt x="172722" y="0"/>
                  </a:lnTo>
                  <a:lnTo>
                    <a:pt x="512786" y="2380"/>
                  </a:lnTo>
                  <a:lnTo>
                    <a:pt x="675981" y="290671"/>
                  </a:lnTo>
                  <a:lnTo>
                    <a:pt x="512786" y="581343"/>
                  </a:lnTo>
                  <a:lnTo>
                    <a:pt x="170340" y="581347"/>
                  </a:lnTo>
                  <a:lnTo>
                    <a:pt x="0" y="288293"/>
                  </a:lnTo>
                  <a:close/>
                </a:path>
              </a:pathLst>
            </a:custGeom>
            <a:solidFill>
              <a:srgbClr val="CDF0FF"/>
            </a:solidFill>
            <a:ln w="15875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74295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96" name="Graphique 95" descr="Durabilité contour">
              <a:extLst>
                <a:ext uri="{FF2B5EF4-FFF2-40B4-BE49-F238E27FC236}">
                  <a16:creationId xmlns:a16="http://schemas.microsoft.com/office/drawing/2014/main" id="{84A5DA57-BA09-4C08-94FB-5EFDB145B109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>
              <a:off x="5993915" y="4137952"/>
              <a:ext cx="910847" cy="910847"/>
            </a:xfrm>
            <a:prstGeom prst="rect">
              <a:avLst/>
            </a:prstGeom>
          </p:spPr>
        </p:pic>
      </p:grpSp>
      <p:pic>
        <p:nvPicPr>
          <p:cNvPr id="2" name="Image 1" descr="Une image contenant noir, obscurité&#10;&#10;Le contenu généré par l’IA peut être incorrect.">
            <a:extLst>
              <a:ext uri="{FF2B5EF4-FFF2-40B4-BE49-F238E27FC236}">
                <a16:creationId xmlns:a16="http://schemas.microsoft.com/office/drawing/2014/main" id="{17EBEB80-4479-80E3-BE2C-CAE1D718A7E5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6476" y="9737825"/>
            <a:ext cx="1069844" cy="415818"/>
          </a:xfrm>
          <a:prstGeom prst="rect">
            <a:avLst/>
          </a:prstGeom>
        </p:spPr>
      </p:pic>
      <p:pic>
        <p:nvPicPr>
          <p:cNvPr id="3" name="Image 2" descr="Une image contenant noir, capture d’écran, Graphique, Police&#10;&#10;Le contenu généré par l’IA peut être incorrect.">
            <a:extLst>
              <a:ext uri="{FF2B5EF4-FFF2-40B4-BE49-F238E27FC236}">
                <a16:creationId xmlns:a16="http://schemas.microsoft.com/office/drawing/2014/main" id="{A1346F4C-F3FE-A186-567A-7A015E88134D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8249" y="9620243"/>
            <a:ext cx="1557279" cy="627587"/>
          </a:xfrm>
          <a:prstGeom prst="rect">
            <a:avLst/>
          </a:prstGeom>
        </p:spPr>
      </p:pic>
      <p:pic>
        <p:nvPicPr>
          <p:cNvPr id="4" name="Image 3" descr="Une image contenant texte, Police, logo, Graphique&#10;&#10;Le contenu généré par l’IA peut être incorrect.">
            <a:extLst>
              <a:ext uri="{FF2B5EF4-FFF2-40B4-BE49-F238E27FC236}">
                <a16:creationId xmlns:a16="http://schemas.microsoft.com/office/drawing/2014/main" id="{ED054D40-0541-5F27-D84B-BD50E021B659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7608" y="9584015"/>
            <a:ext cx="748901" cy="569628"/>
          </a:xfrm>
          <a:prstGeom prst="rect">
            <a:avLst/>
          </a:prstGeom>
        </p:spPr>
      </p:pic>
      <p:pic>
        <p:nvPicPr>
          <p:cNvPr id="5" name="Picture 11">
            <a:extLst>
              <a:ext uri="{FF2B5EF4-FFF2-40B4-BE49-F238E27FC236}">
                <a16:creationId xmlns:a16="http://schemas.microsoft.com/office/drawing/2014/main" id="{38635EFA-621F-9AD3-A772-7477EF1C5FDD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0307798" y="9584015"/>
            <a:ext cx="1303804" cy="646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50576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D2A62C3-6A7B-4471-0D79-E836796D34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AutoShape 2">
            <a:extLst>
              <a:ext uri="{FF2B5EF4-FFF2-40B4-BE49-F238E27FC236}">
                <a16:creationId xmlns:a16="http://schemas.microsoft.com/office/drawing/2014/main" id="{B9F9BF8E-E7DA-14A4-1BE0-5138D7661A6F}"/>
              </a:ext>
            </a:extLst>
          </p:cNvPr>
          <p:cNvSpPr/>
          <p:nvPr/>
        </p:nvSpPr>
        <p:spPr>
          <a:xfrm>
            <a:off x="0" y="-1"/>
            <a:ext cx="18288000" cy="1650177"/>
          </a:xfrm>
          <a:prstGeom prst="rect">
            <a:avLst/>
          </a:prstGeom>
          <a:solidFill>
            <a:srgbClr val="0C4566"/>
          </a:solidFill>
        </p:spPr>
        <p:txBody>
          <a:bodyPr/>
          <a:lstStyle/>
          <a:p>
            <a:endParaRPr lang="fr-FR"/>
          </a:p>
        </p:txBody>
      </p:sp>
      <p:pic>
        <p:nvPicPr>
          <p:cNvPr id="91" name="Image 90">
            <a:extLst>
              <a:ext uri="{FF2B5EF4-FFF2-40B4-BE49-F238E27FC236}">
                <a16:creationId xmlns:a16="http://schemas.microsoft.com/office/drawing/2014/main" id="{E93562D9-6A79-C128-9CD1-DD9AAEC30DF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b="31603"/>
          <a:stretch>
            <a:fillRect/>
          </a:stretch>
        </p:blipFill>
        <p:spPr>
          <a:xfrm>
            <a:off x="16400655" y="1"/>
            <a:ext cx="1811145" cy="1257300"/>
          </a:xfrm>
          <a:prstGeom prst="rect">
            <a:avLst/>
          </a:prstGeom>
        </p:spPr>
      </p:pic>
      <p:sp>
        <p:nvSpPr>
          <p:cNvPr id="92" name="ZoneTexte 91">
            <a:extLst>
              <a:ext uri="{FF2B5EF4-FFF2-40B4-BE49-F238E27FC236}">
                <a16:creationId xmlns:a16="http://schemas.microsoft.com/office/drawing/2014/main" id="{DAA8C1CA-E1D2-B304-B8D9-AFED64B4933E}"/>
              </a:ext>
            </a:extLst>
          </p:cNvPr>
          <p:cNvSpPr txBox="1"/>
          <p:nvPr/>
        </p:nvSpPr>
        <p:spPr>
          <a:xfrm>
            <a:off x="16624841" y="1239349"/>
            <a:ext cx="13627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pc="300">
                <a:solidFill>
                  <a:schemeClr val="bg1"/>
                </a:solidFill>
                <a:latin typeface="Amatic SC" panose="00000500000000000000" pitchFamily="2" charset="-79"/>
                <a:cs typeface="Amatic SC" panose="00000500000000000000" pitchFamily="2" charset="-79"/>
              </a:rPr>
              <a:t>AQUA’PRINT</a:t>
            </a:r>
          </a:p>
        </p:txBody>
      </p:sp>
      <p:sp>
        <p:nvSpPr>
          <p:cNvPr id="60" name="ZoneTexte 59">
            <a:extLst>
              <a:ext uri="{FF2B5EF4-FFF2-40B4-BE49-F238E27FC236}">
                <a16:creationId xmlns:a16="http://schemas.microsoft.com/office/drawing/2014/main" id="{987FCD1D-4636-C5F0-0320-22E65DD63D80}"/>
              </a:ext>
            </a:extLst>
          </p:cNvPr>
          <p:cNvSpPr txBox="1"/>
          <p:nvPr/>
        </p:nvSpPr>
        <p:spPr>
          <a:xfrm>
            <a:off x="547458" y="320814"/>
            <a:ext cx="14782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b="1">
                <a:solidFill>
                  <a:schemeClr val="bg1"/>
                </a:solidFill>
                <a:latin typeface="Poppins Bold" panose="020B0604020202020204" charset="0"/>
                <a:cs typeface="Poppins Bold" panose="020B0604020202020204" charset="0"/>
              </a:rPr>
              <a:t>… vers la solution</a:t>
            </a:r>
            <a:endParaRPr lang="fr-FR" sz="3600" b="1">
              <a:solidFill>
                <a:schemeClr val="bg1"/>
              </a:solidFill>
              <a:latin typeface="Poppins Bold" panose="020B0604020202020204" charset="0"/>
              <a:cs typeface="Poppins Bold" panose="020B0604020202020204" charset="0"/>
            </a:endParaRPr>
          </a:p>
        </p:txBody>
      </p:sp>
      <p:grpSp>
        <p:nvGrpSpPr>
          <p:cNvPr id="5" name="Groupe 4">
            <a:extLst>
              <a:ext uri="{FF2B5EF4-FFF2-40B4-BE49-F238E27FC236}">
                <a16:creationId xmlns:a16="http://schemas.microsoft.com/office/drawing/2014/main" id="{B39F7901-CA22-B40F-5F05-87A241961BE5}"/>
              </a:ext>
            </a:extLst>
          </p:cNvPr>
          <p:cNvGrpSpPr/>
          <p:nvPr/>
        </p:nvGrpSpPr>
        <p:grpSpPr>
          <a:xfrm>
            <a:off x="5909661" y="2848029"/>
            <a:ext cx="7065296" cy="5896239"/>
            <a:chOff x="408849" y="2461229"/>
            <a:chExt cx="5080550" cy="4241556"/>
          </a:xfrm>
        </p:grpSpPr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7C982FB2-1223-3F82-7A54-01BA933041DC}"/>
                </a:ext>
              </a:extLst>
            </p:cNvPr>
            <p:cNvSpPr/>
            <p:nvPr/>
          </p:nvSpPr>
          <p:spPr>
            <a:xfrm>
              <a:off x="2426202" y="3422209"/>
              <a:ext cx="3063197" cy="30670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grpSp>
          <p:nvGrpSpPr>
            <p:cNvPr id="3" name="Groupe 2">
              <a:extLst>
                <a:ext uri="{FF2B5EF4-FFF2-40B4-BE49-F238E27FC236}">
                  <a16:creationId xmlns:a16="http://schemas.microsoft.com/office/drawing/2014/main" id="{FE139814-76F1-1E76-1E6F-8EFBCCAFC7A1}"/>
                </a:ext>
              </a:extLst>
            </p:cNvPr>
            <p:cNvGrpSpPr/>
            <p:nvPr/>
          </p:nvGrpSpPr>
          <p:grpSpPr>
            <a:xfrm>
              <a:off x="408849" y="2461229"/>
              <a:ext cx="4628202" cy="4241556"/>
              <a:chOff x="408849" y="2461229"/>
              <a:chExt cx="4628202" cy="4241556"/>
            </a:xfrm>
          </p:grpSpPr>
          <p:grpSp>
            <p:nvGrpSpPr>
              <p:cNvPr id="6" name="Groupe 5">
                <a:extLst>
                  <a:ext uri="{FF2B5EF4-FFF2-40B4-BE49-F238E27FC236}">
                    <a16:creationId xmlns:a16="http://schemas.microsoft.com/office/drawing/2014/main" id="{C7A65D84-30F3-55C7-57CF-78ECD3D66490}"/>
                  </a:ext>
                </a:extLst>
              </p:cNvPr>
              <p:cNvGrpSpPr/>
              <p:nvPr/>
            </p:nvGrpSpPr>
            <p:grpSpPr>
              <a:xfrm>
                <a:off x="408849" y="2461229"/>
                <a:ext cx="4628202" cy="4241556"/>
                <a:chOff x="9169073" y="4457701"/>
                <a:chExt cx="4628202" cy="4241556"/>
              </a:xfrm>
            </p:grpSpPr>
            <p:pic>
              <p:nvPicPr>
                <p:cNvPr id="2" name="Image 1">
                  <a:extLst>
                    <a:ext uri="{FF2B5EF4-FFF2-40B4-BE49-F238E27FC236}">
                      <a16:creationId xmlns:a16="http://schemas.microsoft.com/office/drawing/2014/main" id="{7A3D24C5-3A50-05DD-877B-89BAEBF46179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/>
                <a:srcRect l="8112" r="49115" b="33501"/>
                <a:stretch>
                  <a:fillRect/>
                </a:stretch>
              </p:blipFill>
              <p:spPr>
                <a:xfrm>
                  <a:off x="9169073" y="4457701"/>
                  <a:ext cx="4628202" cy="4241556"/>
                </a:xfrm>
                <a:prstGeom prst="rect">
                  <a:avLst/>
                </a:prstGeom>
              </p:spPr>
            </p:pic>
            <p:sp>
              <p:nvSpPr>
                <p:cNvPr id="4" name="Rectangle 3">
                  <a:extLst>
                    <a:ext uri="{FF2B5EF4-FFF2-40B4-BE49-F238E27FC236}">
                      <a16:creationId xmlns:a16="http://schemas.microsoft.com/office/drawing/2014/main" id="{BC29AA33-DE6B-30A8-6EA0-D626FEABB094}"/>
                    </a:ext>
                  </a:extLst>
                </p:cNvPr>
                <p:cNvSpPr/>
                <p:nvPr/>
              </p:nvSpPr>
              <p:spPr>
                <a:xfrm>
                  <a:off x="12310371" y="5448301"/>
                  <a:ext cx="914400" cy="7620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</p:grpSp>
          <p:pic>
            <p:nvPicPr>
              <p:cNvPr id="8" name="Image 7" descr="Une image contenant art, conception&#10;&#10;Le contenu généré par l’IA peut être incorrect.">
                <a:extLst>
                  <a:ext uri="{FF2B5EF4-FFF2-40B4-BE49-F238E27FC236}">
                    <a16:creationId xmlns:a16="http://schemas.microsoft.com/office/drawing/2014/main" id="{461BB831-BA84-5773-28D2-B5DC6AAF12E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713360" y="3465887"/>
                <a:ext cx="713957" cy="725269"/>
              </a:xfrm>
              <a:prstGeom prst="rect">
                <a:avLst/>
              </a:prstGeom>
            </p:spPr>
          </p:pic>
        </p:grpSp>
      </p:grpSp>
      <p:sp>
        <p:nvSpPr>
          <p:cNvPr id="7" name="ZoneTexte 6">
            <a:extLst>
              <a:ext uri="{FF2B5EF4-FFF2-40B4-BE49-F238E27FC236}">
                <a16:creationId xmlns:a16="http://schemas.microsoft.com/office/drawing/2014/main" id="{C1F03512-BB4B-CF12-1D37-506E471A24A5}"/>
              </a:ext>
            </a:extLst>
          </p:cNvPr>
          <p:cNvSpPr txBox="1"/>
          <p:nvPr/>
        </p:nvSpPr>
        <p:spPr>
          <a:xfrm>
            <a:off x="562198" y="933390"/>
            <a:ext cx="1570583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>
                <a:solidFill>
                  <a:schemeClr val="bg1"/>
                </a:solidFill>
                <a:latin typeface="Poppins Light"/>
                <a:cs typeface="Poppins Light"/>
              </a:rPr>
              <a:t>Un outil d’aide à la décision et d’évaluation de l’Empreinte Eau des projets immobiliers tout au long du cycle de vie</a:t>
            </a:r>
            <a:endParaRPr lang="fr-FR" sz="2800">
              <a:solidFill>
                <a:schemeClr val="bg1"/>
              </a:solidFill>
              <a:latin typeface="Poppins Light"/>
              <a:cs typeface="Poppins Light"/>
            </a:endParaRPr>
          </a:p>
        </p:txBody>
      </p:sp>
      <p:sp>
        <p:nvSpPr>
          <p:cNvPr id="45" name="ZoneTexte 44">
            <a:extLst>
              <a:ext uri="{FF2B5EF4-FFF2-40B4-BE49-F238E27FC236}">
                <a16:creationId xmlns:a16="http://schemas.microsoft.com/office/drawing/2014/main" id="{E0C441A7-1B44-B3C9-5222-2682B5278F77}"/>
              </a:ext>
            </a:extLst>
          </p:cNvPr>
          <p:cNvSpPr txBox="1"/>
          <p:nvPr/>
        </p:nvSpPr>
        <p:spPr>
          <a:xfrm>
            <a:off x="2825757" y="2240612"/>
            <a:ext cx="1263648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2400" b="1">
                <a:solidFill>
                  <a:srgbClr val="404040"/>
                </a:solidFill>
                <a:latin typeface="Poppins Light"/>
                <a:ea typeface="Open Sans Light" panose="020B0306030504020204" pitchFamily="34" charset="0"/>
                <a:cs typeface="Poppins Light"/>
              </a:rPr>
              <a:t>Elargir la réflexion de l’ACV Carbone à une analyse multicritère intégrant l’EAU </a:t>
            </a:r>
            <a:endParaRPr lang="fr-FR" sz="2400" b="1" i="1">
              <a:solidFill>
                <a:schemeClr val="tx1">
                  <a:lumMod val="65000"/>
                  <a:lumOff val="35000"/>
                </a:schemeClr>
              </a:solidFill>
              <a:latin typeface="Poppins Light"/>
              <a:ea typeface="Open Sans Light" panose="020B0306030504020204" pitchFamily="34" charset="0"/>
              <a:cs typeface="Poppins Light"/>
            </a:endParaRPr>
          </a:p>
        </p:txBody>
      </p:sp>
      <p:sp>
        <p:nvSpPr>
          <p:cNvPr id="12" name="Rectangle : coins arrondis 11">
            <a:extLst>
              <a:ext uri="{FF2B5EF4-FFF2-40B4-BE49-F238E27FC236}">
                <a16:creationId xmlns:a16="http://schemas.microsoft.com/office/drawing/2014/main" id="{12B4C577-8FE2-A29A-82FE-02EEABF5E0B7}"/>
              </a:ext>
            </a:extLst>
          </p:cNvPr>
          <p:cNvSpPr/>
          <p:nvPr/>
        </p:nvSpPr>
        <p:spPr>
          <a:xfrm>
            <a:off x="14361992" y="5718799"/>
            <a:ext cx="3113613" cy="756000"/>
          </a:xfrm>
          <a:prstGeom prst="roundRect">
            <a:avLst/>
          </a:prstGeom>
          <a:solidFill>
            <a:srgbClr val="789B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fr-FR" sz="1500">
                <a:latin typeface="Poppins"/>
                <a:cs typeface="Poppins"/>
              </a:rPr>
              <a:t>Analyses multicritères, financières, effort-gain</a:t>
            </a:r>
          </a:p>
        </p:txBody>
      </p:sp>
      <p:sp>
        <p:nvSpPr>
          <p:cNvPr id="13" name="Rectangle : coins arrondis 12">
            <a:extLst>
              <a:ext uri="{FF2B5EF4-FFF2-40B4-BE49-F238E27FC236}">
                <a16:creationId xmlns:a16="http://schemas.microsoft.com/office/drawing/2014/main" id="{2C7C1E36-27EA-901B-AB89-824C270A0CF3}"/>
              </a:ext>
            </a:extLst>
          </p:cNvPr>
          <p:cNvSpPr/>
          <p:nvPr/>
        </p:nvSpPr>
        <p:spPr>
          <a:xfrm>
            <a:off x="14361992" y="4725465"/>
            <a:ext cx="3113613" cy="756000"/>
          </a:xfrm>
          <a:prstGeom prst="roundRect">
            <a:avLst/>
          </a:prstGeom>
          <a:solidFill>
            <a:srgbClr val="789B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fr-FR" sz="1600">
                <a:latin typeface="Poppins"/>
                <a:cs typeface="Poppins"/>
              </a:rPr>
              <a:t>Score eau, comparaison à une référence, référentiels</a:t>
            </a:r>
          </a:p>
        </p:txBody>
      </p:sp>
      <p:sp>
        <p:nvSpPr>
          <p:cNvPr id="14" name="Rectangle : coins arrondis 13">
            <a:extLst>
              <a:ext uri="{FF2B5EF4-FFF2-40B4-BE49-F238E27FC236}">
                <a16:creationId xmlns:a16="http://schemas.microsoft.com/office/drawing/2014/main" id="{023A5DB8-8236-C8DE-65C8-396584364DFA}"/>
              </a:ext>
            </a:extLst>
          </p:cNvPr>
          <p:cNvSpPr/>
          <p:nvPr/>
        </p:nvSpPr>
        <p:spPr>
          <a:xfrm>
            <a:off x="14361991" y="3725989"/>
            <a:ext cx="3113613" cy="756000"/>
          </a:xfrm>
          <a:prstGeom prst="roundRect">
            <a:avLst/>
          </a:prstGeom>
          <a:solidFill>
            <a:srgbClr val="789B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fr-FR" sz="1500">
                <a:latin typeface="Poppins"/>
                <a:cs typeface="Poppins"/>
              </a:rPr>
              <a:t>Bilan hydrique, bilan des consommations</a:t>
            </a:r>
          </a:p>
        </p:txBody>
      </p:sp>
      <p:sp>
        <p:nvSpPr>
          <p:cNvPr id="18" name="Hexagone 16">
            <a:extLst>
              <a:ext uri="{FF2B5EF4-FFF2-40B4-BE49-F238E27FC236}">
                <a16:creationId xmlns:a16="http://schemas.microsoft.com/office/drawing/2014/main" id="{D6718983-4195-CBDB-18F5-C01FB9769D73}"/>
              </a:ext>
            </a:extLst>
          </p:cNvPr>
          <p:cNvSpPr/>
          <p:nvPr/>
        </p:nvSpPr>
        <p:spPr>
          <a:xfrm rot="16200000">
            <a:off x="13309402" y="3707377"/>
            <a:ext cx="872017" cy="749938"/>
          </a:xfrm>
          <a:custGeom>
            <a:avLst/>
            <a:gdLst>
              <a:gd name="connsiteX0" fmla="*/ 0 w 668836"/>
              <a:gd name="connsiteY0" fmla="*/ 288291 h 576582"/>
              <a:gd name="connsiteX1" fmla="*/ 144146 w 668836"/>
              <a:gd name="connsiteY1" fmla="*/ 0 h 576582"/>
              <a:gd name="connsiteX2" fmla="*/ 524691 w 668836"/>
              <a:gd name="connsiteY2" fmla="*/ 0 h 576582"/>
              <a:gd name="connsiteX3" fmla="*/ 668836 w 668836"/>
              <a:gd name="connsiteY3" fmla="*/ 288291 h 576582"/>
              <a:gd name="connsiteX4" fmla="*/ 524691 w 668836"/>
              <a:gd name="connsiteY4" fmla="*/ 576582 h 576582"/>
              <a:gd name="connsiteX5" fmla="*/ 144146 w 668836"/>
              <a:gd name="connsiteY5" fmla="*/ 576582 h 576582"/>
              <a:gd name="connsiteX6" fmla="*/ 0 w 668836"/>
              <a:gd name="connsiteY6" fmla="*/ 288291 h 576582"/>
              <a:gd name="connsiteX0" fmla="*/ 0 w 668836"/>
              <a:gd name="connsiteY0" fmla="*/ 288291 h 576582"/>
              <a:gd name="connsiteX1" fmla="*/ 144146 w 668836"/>
              <a:gd name="connsiteY1" fmla="*/ 0 h 576582"/>
              <a:gd name="connsiteX2" fmla="*/ 505641 w 668836"/>
              <a:gd name="connsiteY2" fmla="*/ 0 h 576582"/>
              <a:gd name="connsiteX3" fmla="*/ 668836 w 668836"/>
              <a:gd name="connsiteY3" fmla="*/ 288291 h 576582"/>
              <a:gd name="connsiteX4" fmla="*/ 524691 w 668836"/>
              <a:gd name="connsiteY4" fmla="*/ 576582 h 576582"/>
              <a:gd name="connsiteX5" fmla="*/ 144146 w 668836"/>
              <a:gd name="connsiteY5" fmla="*/ 576582 h 576582"/>
              <a:gd name="connsiteX6" fmla="*/ 0 w 668836"/>
              <a:gd name="connsiteY6" fmla="*/ 288291 h 576582"/>
              <a:gd name="connsiteX0" fmla="*/ 0 w 668836"/>
              <a:gd name="connsiteY0" fmla="*/ 288291 h 578963"/>
              <a:gd name="connsiteX1" fmla="*/ 144146 w 668836"/>
              <a:gd name="connsiteY1" fmla="*/ 0 h 578963"/>
              <a:gd name="connsiteX2" fmla="*/ 505641 w 668836"/>
              <a:gd name="connsiteY2" fmla="*/ 0 h 578963"/>
              <a:gd name="connsiteX3" fmla="*/ 668836 w 668836"/>
              <a:gd name="connsiteY3" fmla="*/ 288291 h 578963"/>
              <a:gd name="connsiteX4" fmla="*/ 505641 w 668836"/>
              <a:gd name="connsiteY4" fmla="*/ 578963 h 578963"/>
              <a:gd name="connsiteX5" fmla="*/ 144146 w 668836"/>
              <a:gd name="connsiteY5" fmla="*/ 576582 h 578963"/>
              <a:gd name="connsiteX6" fmla="*/ 0 w 668836"/>
              <a:gd name="connsiteY6" fmla="*/ 288291 h 578963"/>
              <a:gd name="connsiteX0" fmla="*/ 0 w 668836"/>
              <a:gd name="connsiteY0" fmla="*/ 290671 h 581343"/>
              <a:gd name="connsiteX1" fmla="*/ 165577 w 668836"/>
              <a:gd name="connsiteY1" fmla="*/ 0 h 581343"/>
              <a:gd name="connsiteX2" fmla="*/ 505641 w 668836"/>
              <a:gd name="connsiteY2" fmla="*/ 2380 h 581343"/>
              <a:gd name="connsiteX3" fmla="*/ 668836 w 668836"/>
              <a:gd name="connsiteY3" fmla="*/ 290671 h 581343"/>
              <a:gd name="connsiteX4" fmla="*/ 505641 w 668836"/>
              <a:gd name="connsiteY4" fmla="*/ 581343 h 581343"/>
              <a:gd name="connsiteX5" fmla="*/ 144146 w 668836"/>
              <a:gd name="connsiteY5" fmla="*/ 578962 h 581343"/>
              <a:gd name="connsiteX6" fmla="*/ 0 w 668836"/>
              <a:gd name="connsiteY6" fmla="*/ 290671 h 581343"/>
              <a:gd name="connsiteX0" fmla="*/ 0 w 668836"/>
              <a:gd name="connsiteY0" fmla="*/ 290671 h 581347"/>
              <a:gd name="connsiteX1" fmla="*/ 165577 w 668836"/>
              <a:gd name="connsiteY1" fmla="*/ 0 h 581347"/>
              <a:gd name="connsiteX2" fmla="*/ 505641 w 668836"/>
              <a:gd name="connsiteY2" fmla="*/ 2380 h 581347"/>
              <a:gd name="connsiteX3" fmla="*/ 668836 w 668836"/>
              <a:gd name="connsiteY3" fmla="*/ 290671 h 581347"/>
              <a:gd name="connsiteX4" fmla="*/ 505641 w 668836"/>
              <a:gd name="connsiteY4" fmla="*/ 581343 h 581347"/>
              <a:gd name="connsiteX5" fmla="*/ 163195 w 668836"/>
              <a:gd name="connsiteY5" fmla="*/ 581347 h 581347"/>
              <a:gd name="connsiteX6" fmla="*/ 0 w 668836"/>
              <a:gd name="connsiteY6" fmla="*/ 290671 h 581347"/>
              <a:gd name="connsiteX0" fmla="*/ 0 w 675981"/>
              <a:gd name="connsiteY0" fmla="*/ 288293 h 581347"/>
              <a:gd name="connsiteX1" fmla="*/ 172722 w 675981"/>
              <a:gd name="connsiteY1" fmla="*/ 0 h 581347"/>
              <a:gd name="connsiteX2" fmla="*/ 512786 w 675981"/>
              <a:gd name="connsiteY2" fmla="*/ 2380 h 581347"/>
              <a:gd name="connsiteX3" fmla="*/ 675981 w 675981"/>
              <a:gd name="connsiteY3" fmla="*/ 290671 h 581347"/>
              <a:gd name="connsiteX4" fmla="*/ 512786 w 675981"/>
              <a:gd name="connsiteY4" fmla="*/ 581343 h 581347"/>
              <a:gd name="connsiteX5" fmla="*/ 170340 w 675981"/>
              <a:gd name="connsiteY5" fmla="*/ 581347 h 581347"/>
              <a:gd name="connsiteX6" fmla="*/ 0 w 675981"/>
              <a:gd name="connsiteY6" fmla="*/ 288293 h 5813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75981" h="581347">
                <a:moveTo>
                  <a:pt x="0" y="288293"/>
                </a:moveTo>
                <a:lnTo>
                  <a:pt x="172722" y="0"/>
                </a:lnTo>
                <a:lnTo>
                  <a:pt x="512786" y="2380"/>
                </a:lnTo>
                <a:lnTo>
                  <a:pt x="675981" y="290671"/>
                </a:lnTo>
                <a:lnTo>
                  <a:pt x="512786" y="581343"/>
                </a:lnTo>
                <a:lnTo>
                  <a:pt x="170340" y="581347"/>
                </a:lnTo>
                <a:lnTo>
                  <a:pt x="0" y="288293"/>
                </a:lnTo>
                <a:close/>
              </a:path>
            </a:pathLst>
          </a:custGeom>
          <a:solidFill>
            <a:srgbClr val="DDE4FB"/>
          </a:solidFill>
          <a:ln w="1587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74295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9" name="Hexagone 16">
            <a:extLst>
              <a:ext uri="{FF2B5EF4-FFF2-40B4-BE49-F238E27FC236}">
                <a16:creationId xmlns:a16="http://schemas.microsoft.com/office/drawing/2014/main" id="{00C28EFB-30A2-7D08-142E-0E481D15595C}"/>
              </a:ext>
            </a:extLst>
          </p:cNvPr>
          <p:cNvSpPr/>
          <p:nvPr/>
        </p:nvSpPr>
        <p:spPr>
          <a:xfrm rot="16200000">
            <a:off x="13309403" y="4672836"/>
            <a:ext cx="872017" cy="749938"/>
          </a:xfrm>
          <a:custGeom>
            <a:avLst/>
            <a:gdLst>
              <a:gd name="connsiteX0" fmla="*/ 0 w 668836"/>
              <a:gd name="connsiteY0" fmla="*/ 288291 h 576582"/>
              <a:gd name="connsiteX1" fmla="*/ 144146 w 668836"/>
              <a:gd name="connsiteY1" fmla="*/ 0 h 576582"/>
              <a:gd name="connsiteX2" fmla="*/ 524691 w 668836"/>
              <a:gd name="connsiteY2" fmla="*/ 0 h 576582"/>
              <a:gd name="connsiteX3" fmla="*/ 668836 w 668836"/>
              <a:gd name="connsiteY3" fmla="*/ 288291 h 576582"/>
              <a:gd name="connsiteX4" fmla="*/ 524691 w 668836"/>
              <a:gd name="connsiteY4" fmla="*/ 576582 h 576582"/>
              <a:gd name="connsiteX5" fmla="*/ 144146 w 668836"/>
              <a:gd name="connsiteY5" fmla="*/ 576582 h 576582"/>
              <a:gd name="connsiteX6" fmla="*/ 0 w 668836"/>
              <a:gd name="connsiteY6" fmla="*/ 288291 h 576582"/>
              <a:gd name="connsiteX0" fmla="*/ 0 w 668836"/>
              <a:gd name="connsiteY0" fmla="*/ 288291 h 576582"/>
              <a:gd name="connsiteX1" fmla="*/ 144146 w 668836"/>
              <a:gd name="connsiteY1" fmla="*/ 0 h 576582"/>
              <a:gd name="connsiteX2" fmla="*/ 505641 w 668836"/>
              <a:gd name="connsiteY2" fmla="*/ 0 h 576582"/>
              <a:gd name="connsiteX3" fmla="*/ 668836 w 668836"/>
              <a:gd name="connsiteY3" fmla="*/ 288291 h 576582"/>
              <a:gd name="connsiteX4" fmla="*/ 524691 w 668836"/>
              <a:gd name="connsiteY4" fmla="*/ 576582 h 576582"/>
              <a:gd name="connsiteX5" fmla="*/ 144146 w 668836"/>
              <a:gd name="connsiteY5" fmla="*/ 576582 h 576582"/>
              <a:gd name="connsiteX6" fmla="*/ 0 w 668836"/>
              <a:gd name="connsiteY6" fmla="*/ 288291 h 576582"/>
              <a:gd name="connsiteX0" fmla="*/ 0 w 668836"/>
              <a:gd name="connsiteY0" fmla="*/ 288291 h 578963"/>
              <a:gd name="connsiteX1" fmla="*/ 144146 w 668836"/>
              <a:gd name="connsiteY1" fmla="*/ 0 h 578963"/>
              <a:gd name="connsiteX2" fmla="*/ 505641 w 668836"/>
              <a:gd name="connsiteY2" fmla="*/ 0 h 578963"/>
              <a:gd name="connsiteX3" fmla="*/ 668836 w 668836"/>
              <a:gd name="connsiteY3" fmla="*/ 288291 h 578963"/>
              <a:gd name="connsiteX4" fmla="*/ 505641 w 668836"/>
              <a:gd name="connsiteY4" fmla="*/ 578963 h 578963"/>
              <a:gd name="connsiteX5" fmla="*/ 144146 w 668836"/>
              <a:gd name="connsiteY5" fmla="*/ 576582 h 578963"/>
              <a:gd name="connsiteX6" fmla="*/ 0 w 668836"/>
              <a:gd name="connsiteY6" fmla="*/ 288291 h 578963"/>
              <a:gd name="connsiteX0" fmla="*/ 0 w 668836"/>
              <a:gd name="connsiteY0" fmla="*/ 290671 h 581343"/>
              <a:gd name="connsiteX1" fmla="*/ 165577 w 668836"/>
              <a:gd name="connsiteY1" fmla="*/ 0 h 581343"/>
              <a:gd name="connsiteX2" fmla="*/ 505641 w 668836"/>
              <a:gd name="connsiteY2" fmla="*/ 2380 h 581343"/>
              <a:gd name="connsiteX3" fmla="*/ 668836 w 668836"/>
              <a:gd name="connsiteY3" fmla="*/ 290671 h 581343"/>
              <a:gd name="connsiteX4" fmla="*/ 505641 w 668836"/>
              <a:gd name="connsiteY4" fmla="*/ 581343 h 581343"/>
              <a:gd name="connsiteX5" fmla="*/ 144146 w 668836"/>
              <a:gd name="connsiteY5" fmla="*/ 578962 h 581343"/>
              <a:gd name="connsiteX6" fmla="*/ 0 w 668836"/>
              <a:gd name="connsiteY6" fmla="*/ 290671 h 581343"/>
              <a:gd name="connsiteX0" fmla="*/ 0 w 668836"/>
              <a:gd name="connsiteY0" fmla="*/ 290671 h 581347"/>
              <a:gd name="connsiteX1" fmla="*/ 165577 w 668836"/>
              <a:gd name="connsiteY1" fmla="*/ 0 h 581347"/>
              <a:gd name="connsiteX2" fmla="*/ 505641 w 668836"/>
              <a:gd name="connsiteY2" fmla="*/ 2380 h 581347"/>
              <a:gd name="connsiteX3" fmla="*/ 668836 w 668836"/>
              <a:gd name="connsiteY3" fmla="*/ 290671 h 581347"/>
              <a:gd name="connsiteX4" fmla="*/ 505641 w 668836"/>
              <a:gd name="connsiteY4" fmla="*/ 581343 h 581347"/>
              <a:gd name="connsiteX5" fmla="*/ 163195 w 668836"/>
              <a:gd name="connsiteY5" fmla="*/ 581347 h 581347"/>
              <a:gd name="connsiteX6" fmla="*/ 0 w 668836"/>
              <a:gd name="connsiteY6" fmla="*/ 290671 h 581347"/>
              <a:gd name="connsiteX0" fmla="*/ 0 w 675981"/>
              <a:gd name="connsiteY0" fmla="*/ 288293 h 581347"/>
              <a:gd name="connsiteX1" fmla="*/ 172722 w 675981"/>
              <a:gd name="connsiteY1" fmla="*/ 0 h 581347"/>
              <a:gd name="connsiteX2" fmla="*/ 512786 w 675981"/>
              <a:gd name="connsiteY2" fmla="*/ 2380 h 581347"/>
              <a:gd name="connsiteX3" fmla="*/ 675981 w 675981"/>
              <a:gd name="connsiteY3" fmla="*/ 290671 h 581347"/>
              <a:gd name="connsiteX4" fmla="*/ 512786 w 675981"/>
              <a:gd name="connsiteY4" fmla="*/ 581343 h 581347"/>
              <a:gd name="connsiteX5" fmla="*/ 170340 w 675981"/>
              <a:gd name="connsiteY5" fmla="*/ 581347 h 581347"/>
              <a:gd name="connsiteX6" fmla="*/ 0 w 675981"/>
              <a:gd name="connsiteY6" fmla="*/ 288293 h 5813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75981" h="581347">
                <a:moveTo>
                  <a:pt x="0" y="288293"/>
                </a:moveTo>
                <a:lnTo>
                  <a:pt x="172722" y="0"/>
                </a:lnTo>
                <a:lnTo>
                  <a:pt x="512786" y="2380"/>
                </a:lnTo>
                <a:lnTo>
                  <a:pt x="675981" y="290671"/>
                </a:lnTo>
                <a:lnTo>
                  <a:pt x="512786" y="581343"/>
                </a:lnTo>
                <a:lnTo>
                  <a:pt x="170340" y="581347"/>
                </a:lnTo>
                <a:lnTo>
                  <a:pt x="0" y="288293"/>
                </a:lnTo>
                <a:close/>
              </a:path>
            </a:pathLst>
          </a:custGeom>
          <a:solidFill>
            <a:srgbClr val="DDE4FB"/>
          </a:solidFill>
          <a:ln w="1587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74295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0" name="Hexagone 16">
            <a:extLst>
              <a:ext uri="{FF2B5EF4-FFF2-40B4-BE49-F238E27FC236}">
                <a16:creationId xmlns:a16="http://schemas.microsoft.com/office/drawing/2014/main" id="{D8705782-3715-D60A-AC27-A038CEBE2994}"/>
              </a:ext>
            </a:extLst>
          </p:cNvPr>
          <p:cNvSpPr/>
          <p:nvPr/>
        </p:nvSpPr>
        <p:spPr>
          <a:xfrm rot="16200000">
            <a:off x="13309401" y="5730851"/>
            <a:ext cx="872017" cy="749938"/>
          </a:xfrm>
          <a:custGeom>
            <a:avLst/>
            <a:gdLst>
              <a:gd name="connsiteX0" fmla="*/ 0 w 668836"/>
              <a:gd name="connsiteY0" fmla="*/ 288291 h 576582"/>
              <a:gd name="connsiteX1" fmla="*/ 144146 w 668836"/>
              <a:gd name="connsiteY1" fmla="*/ 0 h 576582"/>
              <a:gd name="connsiteX2" fmla="*/ 524691 w 668836"/>
              <a:gd name="connsiteY2" fmla="*/ 0 h 576582"/>
              <a:gd name="connsiteX3" fmla="*/ 668836 w 668836"/>
              <a:gd name="connsiteY3" fmla="*/ 288291 h 576582"/>
              <a:gd name="connsiteX4" fmla="*/ 524691 w 668836"/>
              <a:gd name="connsiteY4" fmla="*/ 576582 h 576582"/>
              <a:gd name="connsiteX5" fmla="*/ 144146 w 668836"/>
              <a:gd name="connsiteY5" fmla="*/ 576582 h 576582"/>
              <a:gd name="connsiteX6" fmla="*/ 0 w 668836"/>
              <a:gd name="connsiteY6" fmla="*/ 288291 h 576582"/>
              <a:gd name="connsiteX0" fmla="*/ 0 w 668836"/>
              <a:gd name="connsiteY0" fmla="*/ 288291 h 576582"/>
              <a:gd name="connsiteX1" fmla="*/ 144146 w 668836"/>
              <a:gd name="connsiteY1" fmla="*/ 0 h 576582"/>
              <a:gd name="connsiteX2" fmla="*/ 505641 w 668836"/>
              <a:gd name="connsiteY2" fmla="*/ 0 h 576582"/>
              <a:gd name="connsiteX3" fmla="*/ 668836 w 668836"/>
              <a:gd name="connsiteY3" fmla="*/ 288291 h 576582"/>
              <a:gd name="connsiteX4" fmla="*/ 524691 w 668836"/>
              <a:gd name="connsiteY4" fmla="*/ 576582 h 576582"/>
              <a:gd name="connsiteX5" fmla="*/ 144146 w 668836"/>
              <a:gd name="connsiteY5" fmla="*/ 576582 h 576582"/>
              <a:gd name="connsiteX6" fmla="*/ 0 w 668836"/>
              <a:gd name="connsiteY6" fmla="*/ 288291 h 576582"/>
              <a:gd name="connsiteX0" fmla="*/ 0 w 668836"/>
              <a:gd name="connsiteY0" fmla="*/ 288291 h 578963"/>
              <a:gd name="connsiteX1" fmla="*/ 144146 w 668836"/>
              <a:gd name="connsiteY1" fmla="*/ 0 h 578963"/>
              <a:gd name="connsiteX2" fmla="*/ 505641 w 668836"/>
              <a:gd name="connsiteY2" fmla="*/ 0 h 578963"/>
              <a:gd name="connsiteX3" fmla="*/ 668836 w 668836"/>
              <a:gd name="connsiteY3" fmla="*/ 288291 h 578963"/>
              <a:gd name="connsiteX4" fmla="*/ 505641 w 668836"/>
              <a:gd name="connsiteY4" fmla="*/ 578963 h 578963"/>
              <a:gd name="connsiteX5" fmla="*/ 144146 w 668836"/>
              <a:gd name="connsiteY5" fmla="*/ 576582 h 578963"/>
              <a:gd name="connsiteX6" fmla="*/ 0 w 668836"/>
              <a:gd name="connsiteY6" fmla="*/ 288291 h 578963"/>
              <a:gd name="connsiteX0" fmla="*/ 0 w 668836"/>
              <a:gd name="connsiteY0" fmla="*/ 290671 h 581343"/>
              <a:gd name="connsiteX1" fmla="*/ 165577 w 668836"/>
              <a:gd name="connsiteY1" fmla="*/ 0 h 581343"/>
              <a:gd name="connsiteX2" fmla="*/ 505641 w 668836"/>
              <a:gd name="connsiteY2" fmla="*/ 2380 h 581343"/>
              <a:gd name="connsiteX3" fmla="*/ 668836 w 668836"/>
              <a:gd name="connsiteY3" fmla="*/ 290671 h 581343"/>
              <a:gd name="connsiteX4" fmla="*/ 505641 w 668836"/>
              <a:gd name="connsiteY4" fmla="*/ 581343 h 581343"/>
              <a:gd name="connsiteX5" fmla="*/ 144146 w 668836"/>
              <a:gd name="connsiteY5" fmla="*/ 578962 h 581343"/>
              <a:gd name="connsiteX6" fmla="*/ 0 w 668836"/>
              <a:gd name="connsiteY6" fmla="*/ 290671 h 581343"/>
              <a:gd name="connsiteX0" fmla="*/ 0 w 668836"/>
              <a:gd name="connsiteY0" fmla="*/ 290671 h 581347"/>
              <a:gd name="connsiteX1" fmla="*/ 165577 w 668836"/>
              <a:gd name="connsiteY1" fmla="*/ 0 h 581347"/>
              <a:gd name="connsiteX2" fmla="*/ 505641 w 668836"/>
              <a:gd name="connsiteY2" fmla="*/ 2380 h 581347"/>
              <a:gd name="connsiteX3" fmla="*/ 668836 w 668836"/>
              <a:gd name="connsiteY3" fmla="*/ 290671 h 581347"/>
              <a:gd name="connsiteX4" fmla="*/ 505641 w 668836"/>
              <a:gd name="connsiteY4" fmla="*/ 581343 h 581347"/>
              <a:gd name="connsiteX5" fmla="*/ 163195 w 668836"/>
              <a:gd name="connsiteY5" fmla="*/ 581347 h 581347"/>
              <a:gd name="connsiteX6" fmla="*/ 0 w 668836"/>
              <a:gd name="connsiteY6" fmla="*/ 290671 h 581347"/>
              <a:gd name="connsiteX0" fmla="*/ 0 w 675981"/>
              <a:gd name="connsiteY0" fmla="*/ 288293 h 581347"/>
              <a:gd name="connsiteX1" fmla="*/ 172722 w 675981"/>
              <a:gd name="connsiteY1" fmla="*/ 0 h 581347"/>
              <a:gd name="connsiteX2" fmla="*/ 512786 w 675981"/>
              <a:gd name="connsiteY2" fmla="*/ 2380 h 581347"/>
              <a:gd name="connsiteX3" fmla="*/ 675981 w 675981"/>
              <a:gd name="connsiteY3" fmla="*/ 290671 h 581347"/>
              <a:gd name="connsiteX4" fmla="*/ 512786 w 675981"/>
              <a:gd name="connsiteY4" fmla="*/ 581343 h 581347"/>
              <a:gd name="connsiteX5" fmla="*/ 170340 w 675981"/>
              <a:gd name="connsiteY5" fmla="*/ 581347 h 581347"/>
              <a:gd name="connsiteX6" fmla="*/ 0 w 675981"/>
              <a:gd name="connsiteY6" fmla="*/ 288293 h 5813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75981" h="581347">
                <a:moveTo>
                  <a:pt x="0" y="288293"/>
                </a:moveTo>
                <a:lnTo>
                  <a:pt x="172722" y="0"/>
                </a:lnTo>
                <a:lnTo>
                  <a:pt x="512786" y="2380"/>
                </a:lnTo>
                <a:lnTo>
                  <a:pt x="675981" y="290671"/>
                </a:lnTo>
                <a:lnTo>
                  <a:pt x="512786" y="581343"/>
                </a:lnTo>
                <a:lnTo>
                  <a:pt x="170340" y="581347"/>
                </a:lnTo>
                <a:lnTo>
                  <a:pt x="0" y="288293"/>
                </a:lnTo>
                <a:close/>
              </a:path>
            </a:pathLst>
          </a:custGeom>
          <a:solidFill>
            <a:srgbClr val="DDE4FB"/>
          </a:solidFill>
          <a:ln w="1587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74295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1" name="Graphique 20" descr="Jauge contour">
            <a:extLst>
              <a:ext uri="{FF2B5EF4-FFF2-40B4-BE49-F238E27FC236}">
                <a16:creationId xmlns:a16="http://schemas.microsoft.com/office/drawing/2014/main" id="{9060B0C3-3152-9645-514B-0DA809B0636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3412031" y="4624085"/>
            <a:ext cx="676277" cy="676277"/>
          </a:xfrm>
          <a:prstGeom prst="rect">
            <a:avLst/>
          </a:prstGeom>
        </p:spPr>
      </p:pic>
      <p:pic>
        <p:nvPicPr>
          <p:cNvPr id="22" name="Graphique 21" descr="Graphique en secteurs avec un remplissage uni">
            <a:extLst>
              <a:ext uri="{FF2B5EF4-FFF2-40B4-BE49-F238E27FC236}">
                <a16:creationId xmlns:a16="http://schemas.microsoft.com/office/drawing/2014/main" id="{48637A20-6445-FAE6-C259-568123A9427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3467818" y="3811656"/>
            <a:ext cx="555181" cy="555181"/>
          </a:xfrm>
          <a:prstGeom prst="rect">
            <a:avLst/>
          </a:prstGeom>
        </p:spPr>
      </p:pic>
      <p:pic>
        <p:nvPicPr>
          <p:cNvPr id="23" name="Graphique 22" descr="Graphique en radar contour">
            <a:extLst>
              <a:ext uri="{FF2B5EF4-FFF2-40B4-BE49-F238E27FC236}">
                <a16:creationId xmlns:a16="http://schemas.microsoft.com/office/drawing/2014/main" id="{3053DA5A-6F2A-6B88-B65E-84649260778C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3386703" y="5737453"/>
            <a:ext cx="728050" cy="728050"/>
          </a:xfrm>
          <a:prstGeom prst="rect">
            <a:avLst/>
          </a:prstGeom>
        </p:spPr>
      </p:pic>
      <p:pic>
        <p:nvPicPr>
          <p:cNvPr id="24" name="Graphique 23" descr="Euro avec un remplissage uni">
            <a:extLst>
              <a:ext uri="{FF2B5EF4-FFF2-40B4-BE49-F238E27FC236}">
                <a16:creationId xmlns:a16="http://schemas.microsoft.com/office/drawing/2014/main" id="{F770A76B-F0DD-36EA-9527-2161D4B4E1FD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13747031" y="5725430"/>
            <a:ext cx="201931" cy="201931"/>
          </a:xfrm>
          <a:prstGeom prst="rect">
            <a:avLst/>
          </a:prstGeom>
        </p:spPr>
      </p:pic>
      <p:pic>
        <p:nvPicPr>
          <p:cNvPr id="25" name="Graphique 24" descr="Feuille avec un remplissage uni">
            <a:extLst>
              <a:ext uri="{FF2B5EF4-FFF2-40B4-BE49-F238E27FC236}">
                <a16:creationId xmlns:a16="http://schemas.microsoft.com/office/drawing/2014/main" id="{AFA6ED66-0282-0985-03B7-5AE38D9B544F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13398289" y="5839043"/>
            <a:ext cx="180000" cy="180000"/>
          </a:xfrm>
          <a:prstGeom prst="rect">
            <a:avLst/>
          </a:prstGeom>
        </p:spPr>
      </p:pic>
      <p:pic>
        <p:nvPicPr>
          <p:cNvPr id="26" name="Graphique 25" descr="Eau avec un remplissage uni">
            <a:extLst>
              <a:ext uri="{FF2B5EF4-FFF2-40B4-BE49-F238E27FC236}">
                <a16:creationId xmlns:a16="http://schemas.microsoft.com/office/drawing/2014/main" id="{C0D90513-83A8-C396-CA48-C9DFD88694CF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13963649" y="6073465"/>
            <a:ext cx="144000" cy="144000"/>
          </a:xfrm>
          <a:prstGeom prst="rect">
            <a:avLst/>
          </a:prstGeom>
        </p:spPr>
      </p:pic>
      <p:sp>
        <p:nvSpPr>
          <p:cNvPr id="28" name="Rectangle : coins arrondis 27">
            <a:extLst>
              <a:ext uri="{FF2B5EF4-FFF2-40B4-BE49-F238E27FC236}">
                <a16:creationId xmlns:a16="http://schemas.microsoft.com/office/drawing/2014/main" id="{5E0ACCE4-ECC9-A3B8-1AD3-B8C56C26CD25}"/>
              </a:ext>
            </a:extLst>
          </p:cNvPr>
          <p:cNvSpPr/>
          <p:nvPr/>
        </p:nvSpPr>
        <p:spPr>
          <a:xfrm>
            <a:off x="1824046" y="3762355"/>
            <a:ext cx="3113613" cy="756000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fr-FR" sz="1500">
                <a:solidFill>
                  <a:schemeClr val="tx1"/>
                </a:solidFill>
                <a:latin typeface="Poppins"/>
                <a:cs typeface="Poppins"/>
              </a:rPr>
              <a:t>Site &amp; programme</a:t>
            </a:r>
          </a:p>
        </p:txBody>
      </p:sp>
      <p:sp>
        <p:nvSpPr>
          <p:cNvPr id="29" name="Rectangle : coins arrondis 28">
            <a:extLst>
              <a:ext uri="{FF2B5EF4-FFF2-40B4-BE49-F238E27FC236}">
                <a16:creationId xmlns:a16="http://schemas.microsoft.com/office/drawing/2014/main" id="{66B13DA0-77DF-3466-DD93-02271AFF9394}"/>
              </a:ext>
            </a:extLst>
          </p:cNvPr>
          <p:cNvSpPr/>
          <p:nvPr/>
        </p:nvSpPr>
        <p:spPr>
          <a:xfrm>
            <a:off x="1824046" y="4694556"/>
            <a:ext cx="3113613" cy="756000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fr-FR" sz="1500">
                <a:solidFill>
                  <a:schemeClr val="tx1"/>
                </a:solidFill>
                <a:latin typeface="Poppins"/>
                <a:cs typeface="Poppins"/>
              </a:rPr>
              <a:t>Caractéristique du bâti</a:t>
            </a:r>
          </a:p>
        </p:txBody>
      </p:sp>
      <p:sp>
        <p:nvSpPr>
          <p:cNvPr id="30" name="Rectangle : coins arrondis 29">
            <a:extLst>
              <a:ext uri="{FF2B5EF4-FFF2-40B4-BE49-F238E27FC236}">
                <a16:creationId xmlns:a16="http://schemas.microsoft.com/office/drawing/2014/main" id="{80047185-D11D-DDAD-F40F-A444A94C9223}"/>
              </a:ext>
            </a:extLst>
          </p:cNvPr>
          <p:cNvSpPr/>
          <p:nvPr/>
        </p:nvSpPr>
        <p:spPr>
          <a:xfrm>
            <a:off x="1824046" y="5626757"/>
            <a:ext cx="3113613" cy="756000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fr-FR" sz="1500">
                <a:solidFill>
                  <a:schemeClr val="tx1"/>
                </a:solidFill>
                <a:latin typeface="Poppins"/>
                <a:cs typeface="Poppins"/>
              </a:rPr>
              <a:t>Ambition du maître d’ouvrage</a:t>
            </a:r>
          </a:p>
        </p:txBody>
      </p:sp>
      <p:sp>
        <p:nvSpPr>
          <p:cNvPr id="31" name="Rectangle : coins arrondis 30">
            <a:extLst>
              <a:ext uri="{FF2B5EF4-FFF2-40B4-BE49-F238E27FC236}">
                <a16:creationId xmlns:a16="http://schemas.microsoft.com/office/drawing/2014/main" id="{B1E48FA3-CA1B-E2CB-2DFD-6AA757A904F2}"/>
              </a:ext>
            </a:extLst>
          </p:cNvPr>
          <p:cNvSpPr/>
          <p:nvPr/>
        </p:nvSpPr>
        <p:spPr>
          <a:xfrm>
            <a:off x="1824046" y="6619225"/>
            <a:ext cx="3113613" cy="756000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>
                <a:solidFill>
                  <a:schemeClr val="tx1"/>
                </a:solidFill>
              </a:rPr>
              <a:t>…</a:t>
            </a:r>
          </a:p>
        </p:txBody>
      </p:sp>
      <p:sp>
        <p:nvSpPr>
          <p:cNvPr id="33" name="Rectangle : coins arrondis 32">
            <a:extLst>
              <a:ext uri="{FF2B5EF4-FFF2-40B4-BE49-F238E27FC236}">
                <a16:creationId xmlns:a16="http://schemas.microsoft.com/office/drawing/2014/main" id="{F31974A8-C37F-AF2A-B185-62A8C1B9D267}"/>
              </a:ext>
            </a:extLst>
          </p:cNvPr>
          <p:cNvSpPr/>
          <p:nvPr/>
        </p:nvSpPr>
        <p:spPr>
          <a:xfrm>
            <a:off x="14361992" y="6712133"/>
            <a:ext cx="3113613" cy="756000"/>
          </a:xfrm>
          <a:prstGeom prst="roundRect">
            <a:avLst/>
          </a:prstGeom>
          <a:solidFill>
            <a:srgbClr val="789B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/>
              <a:t>…</a:t>
            </a:r>
          </a:p>
        </p:txBody>
      </p:sp>
      <p:sp>
        <p:nvSpPr>
          <p:cNvPr id="15" name="Hexagone 16">
            <a:extLst>
              <a:ext uri="{FF2B5EF4-FFF2-40B4-BE49-F238E27FC236}">
                <a16:creationId xmlns:a16="http://schemas.microsoft.com/office/drawing/2014/main" id="{DEEFBC17-47BC-E824-63B6-507A7A1284D4}"/>
              </a:ext>
            </a:extLst>
          </p:cNvPr>
          <p:cNvSpPr/>
          <p:nvPr/>
        </p:nvSpPr>
        <p:spPr>
          <a:xfrm rot="16200000">
            <a:off x="747725" y="3758885"/>
            <a:ext cx="872017" cy="749938"/>
          </a:xfrm>
          <a:custGeom>
            <a:avLst/>
            <a:gdLst>
              <a:gd name="connsiteX0" fmla="*/ 0 w 668836"/>
              <a:gd name="connsiteY0" fmla="*/ 288291 h 576582"/>
              <a:gd name="connsiteX1" fmla="*/ 144146 w 668836"/>
              <a:gd name="connsiteY1" fmla="*/ 0 h 576582"/>
              <a:gd name="connsiteX2" fmla="*/ 524691 w 668836"/>
              <a:gd name="connsiteY2" fmla="*/ 0 h 576582"/>
              <a:gd name="connsiteX3" fmla="*/ 668836 w 668836"/>
              <a:gd name="connsiteY3" fmla="*/ 288291 h 576582"/>
              <a:gd name="connsiteX4" fmla="*/ 524691 w 668836"/>
              <a:gd name="connsiteY4" fmla="*/ 576582 h 576582"/>
              <a:gd name="connsiteX5" fmla="*/ 144146 w 668836"/>
              <a:gd name="connsiteY5" fmla="*/ 576582 h 576582"/>
              <a:gd name="connsiteX6" fmla="*/ 0 w 668836"/>
              <a:gd name="connsiteY6" fmla="*/ 288291 h 576582"/>
              <a:gd name="connsiteX0" fmla="*/ 0 w 668836"/>
              <a:gd name="connsiteY0" fmla="*/ 288291 h 576582"/>
              <a:gd name="connsiteX1" fmla="*/ 144146 w 668836"/>
              <a:gd name="connsiteY1" fmla="*/ 0 h 576582"/>
              <a:gd name="connsiteX2" fmla="*/ 505641 w 668836"/>
              <a:gd name="connsiteY2" fmla="*/ 0 h 576582"/>
              <a:gd name="connsiteX3" fmla="*/ 668836 w 668836"/>
              <a:gd name="connsiteY3" fmla="*/ 288291 h 576582"/>
              <a:gd name="connsiteX4" fmla="*/ 524691 w 668836"/>
              <a:gd name="connsiteY4" fmla="*/ 576582 h 576582"/>
              <a:gd name="connsiteX5" fmla="*/ 144146 w 668836"/>
              <a:gd name="connsiteY5" fmla="*/ 576582 h 576582"/>
              <a:gd name="connsiteX6" fmla="*/ 0 w 668836"/>
              <a:gd name="connsiteY6" fmla="*/ 288291 h 576582"/>
              <a:gd name="connsiteX0" fmla="*/ 0 w 668836"/>
              <a:gd name="connsiteY0" fmla="*/ 288291 h 578963"/>
              <a:gd name="connsiteX1" fmla="*/ 144146 w 668836"/>
              <a:gd name="connsiteY1" fmla="*/ 0 h 578963"/>
              <a:gd name="connsiteX2" fmla="*/ 505641 w 668836"/>
              <a:gd name="connsiteY2" fmla="*/ 0 h 578963"/>
              <a:gd name="connsiteX3" fmla="*/ 668836 w 668836"/>
              <a:gd name="connsiteY3" fmla="*/ 288291 h 578963"/>
              <a:gd name="connsiteX4" fmla="*/ 505641 w 668836"/>
              <a:gd name="connsiteY4" fmla="*/ 578963 h 578963"/>
              <a:gd name="connsiteX5" fmla="*/ 144146 w 668836"/>
              <a:gd name="connsiteY5" fmla="*/ 576582 h 578963"/>
              <a:gd name="connsiteX6" fmla="*/ 0 w 668836"/>
              <a:gd name="connsiteY6" fmla="*/ 288291 h 578963"/>
              <a:gd name="connsiteX0" fmla="*/ 0 w 668836"/>
              <a:gd name="connsiteY0" fmla="*/ 290671 h 581343"/>
              <a:gd name="connsiteX1" fmla="*/ 165577 w 668836"/>
              <a:gd name="connsiteY1" fmla="*/ 0 h 581343"/>
              <a:gd name="connsiteX2" fmla="*/ 505641 w 668836"/>
              <a:gd name="connsiteY2" fmla="*/ 2380 h 581343"/>
              <a:gd name="connsiteX3" fmla="*/ 668836 w 668836"/>
              <a:gd name="connsiteY3" fmla="*/ 290671 h 581343"/>
              <a:gd name="connsiteX4" fmla="*/ 505641 w 668836"/>
              <a:gd name="connsiteY4" fmla="*/ 581343 h 581343"/>
              <a:gd name="connsiteX5" fmla="*/ 144146 w 668836"/>
              <a:gd name="connsiteY5" fmla="*/ 578962 h 581343"/>
              <a:gd name="connsiteX6" fmla="*/ 0 w 668836"/>
              <a:gd name="connsiteY6" fmla="*/ 290671 h 581343"/>
              <a:gd name="connsiteX0" fmla="*/ 0 w 668836"/>
              <a:gd name="connsiteY0" fmla="*/ 290671 h 581347"/>
              <a:gd name="connsiteX1" fmla="*/ 165577 w 668836"/>
              <a:gd name="connsiteY1" fmla="*/ 0 h 581347"/>
              <a:gd name="connsiteX2" fmla="*/ 505641 w 668836"/>
              <a:gd name="connsiteY2" fmla="*/ 2380 h 581347"/>
              <a:gd name="connsiteX3" fmla="*/ 668836 w 668836"/>
              <a:gd name="connsiteY3" fmla="*/ 290671 h 581347"/>
              <a:gd name="connsiteX4" fmla="*/ 505641 w 668836"/>
              <a:gd name="connsiteY4" fmla="*/ 581343 h 581347"/>
              <a:gd name="connsiteX5" fmla="*/ 163195 w 668836"/>
              <a:gd name="connsiteY5" fmla="*/ 581347 h 581347"/>
              <a:gd name="connsiteX6" fmla="*/ 0 w 668836"/>
              <a:gd name="connsiteY6" fmla="*/ 290671 h 581347"/>
              <a:gd name="connsiteX0" fmla="*/ 0 w 675981"/>
              <a:gd name="connsiteY0" fmla="*/ 288293 h 581347"/>
              <a:gd name="connsiteX1" fmla="*/ 172722 w 675981"/>
              <a:gd name="connsiteY1" fmla="*/ 0 h 581347"/>
              <a:gd name="connsiteX2" fmla="*/ 512786 w 675981"/>
              <a:gd name="connsiteY2" fmla="*/ 2380 h 581347"/>
              <a:gd name="connsiteX3" fmla="*/ 675981 w 675981"/>
              <a:gd name="connsiteY3" fmla="*/ 290671 h 581347"/>
              <a:gd name="connsiteX4" fmla="*/ 512786 w 675981"/>
              <a:gd name="connsiteY4" fmla="*/ 581343 h 581347"/>
              <a:gd name="connsiteX5" fmla="*/ 170340 w 675981"/>
              <a:gd name="connsiteY5" fmla="*/ 581347 h 581347"/>
              <a:gd name="connsiteX6" fmla="*/ 0 w 675981"/>
              <a:gd name="connsiteY6" fmla="*/ 288293 h 5813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75981" h="581347">
                <a:moveTo>
                  <a:pt x="0" y="288293"/>
                </a:moveTo>
                <a:lnTo>
                  <a:pt x="172722" y="0"/>
                </a:lnTo>
                <a:lnTo>
                  <a:pt x="512786" y="2380"/>
                </a:lnTo>
                <a:lnTo>
                  <a:pt x="675981" y="290671"/>
                </a:lnTo>
                <a:lnTo>
                  <a:pt x="512786" y="581343"/>
                </a:lnTo>
                <a:lnTo>
                  <a:pt x="170340" y="581347"/>
                </a:lnTo>
                <a:lnTo>
                  <a:pt x="0" y="288293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1587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74295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Hexagone 16">
            <a:extLst>
              <a:ext uri="{FF2B5EF4-FFF2-40B4-BE49-F238E27FC236}">
                <a16:creationId xmlns:a16="http://schemas.microsoft.com/office/drawing/2014/main" id="{249A0B25-4AE0-DC92-21D0-F9F638C72FDA}"/>
              </a:ext>
            </a:extLst>
          </p:cNvPr>
          <p:cNvSpPr/>
          <p:nvPr/>
        </p:nvSpPr>
        <p:spPr>
          <a:xfrm rot="16200000">
            <a:off x="747725" y="4695803"/>
            <a:ext cx="872017" cy="749938"/>
          </a:xfrm>
          <a:custGeom>
            <a:avLst/>
            <a:gdLst>
              <a:gd name="connsiteX0" fmla="*/ 0 w 668836"/>
              <a:gd name="connsiteY0" fmla="*/ 288291 h 576582"/>
              <a:gd name="connsiteX1" fmla="*/ 144146 w 668836"/>
              <a:gd name="connsiteY1" fmla="*/ 0 h 576582"/>
              <a:gd name="connsiteX2" fmla="*/ 524691 w 668836"/>
              <a:gd name="connsiteY2" fmla="*/ 0 h 576582"/>
              <a:gd name="connsiteX3" fmla="*/ 668836 w 668836"/>
              <a:gd name="connsiteY3" fmla="*/ 288291 h 576582"/>
              <a:gd name="connsiteX4" fmla="*/ 524691 w 668836"/>
              <a:gd name="connsiteY4" fmla="*/ 576582 h 576582"/>
              <a:gd name="connsiteX5" fmla="*/ 144146 w 668836"/>
              <a:gd name="connsiteY5" fmla="*/ 576582 h 576582"/>
              <a:gd name="connsiteX6" fmla="*/ 0 w 668836"/>
              <a:gd name="connsiteY6" fmla="*/ 288291 h 576582"/>
              <a:gd name="connsiteX0" fmla="*/ 0 w 668836"/>
              <a:gd name="connsiteY0" fmla="*/ 288291 h 576582"/>
              <a:gd name="connsiteX1" fmla="*/ 144146 w 668836"/>
              <a:gd name="connsiteY1" fmla="*/ 0 h 576582"/>
              <a:gd name="connsiteX2" fmla="*/ 505641 w 668836"/>
              <a:gd name="connsiteY2" fmla="*/ 0 h 576582"/>
              <a:gd name="connsiteX3" fmla="*/ 668836 w 668836"/>
              <a:gd name="connsiteY3" fmla="*/ 288291 h 576582"/>
              <a:gd name="connsiteX4" fmla="*/ 524691 w 668836"/>
              <a:gd name="connsiteY4" fmla="*/ 576582 h 576582"/>
              <a:gd name="connsiteX5" fmla="*/ 144146 w 668836"/>
              <a:gd name="connsiteY5" fmla="*/ 576582 h 576582"/>
              <a:gd name="connsiteX6" fmla="*/ 0 w 668836"/>
              <a:gd name="connsiteY6" fmla="*/ 288291 h 576582"/>
              <a:gd name="connsiteX0" fmla="*/ 0 w 668836"/>
              <a:gd name="connsiteY0" fmla="*/ 288291 h 578963"/>
              <a:gd name="connsiteX1" fmla="*/ 144146 w 668836"/>
              <a:gd name="connsiteY1" fmla="*/ 0 h 578963"/>
              <a:gd name="connsiteX2" fmla="*/ 505641 w 668836"/>
              <a:gd name="connsiteY2" fmla="*/ 0 h 578963"/>
              <a:gd name="connsiteX3" fmla="*/ 668836 w 668836"/>
              <a:gd name="connsiteY3" fmla="*/ 288291 h 578963"/>
              <a:gd name="connsiteX4" fmla="*/ 505641 w 668836"/>
              <a:gd name="connsiteY4" fmla="*/ 578963 h 578963"/>
              <a:gd name="connsiteX5" fmla="*/ 144146 w 668836"/>
              <a:gd name="connsiteY5" fmla="*/ 576582 h 578963"/>
              <a:gd name="connsiteX6" fmla="*/ 0 w 668836"/>
              <a:gd name="connsiteY6" fmla="*/ 288291 h 578963"/>
              <a:gd name="connsiteX0" fmla="*/ 0 w 668836"/>
              <a:gd name="connsiteY0" fmla="*/ 290671 h 581343"/>
              <a:gd name="connsiteX1" fmla="*/ 165577 w 668836"/>
              <a:gd name="connsiteY1" fmla="*/ 0 h 581343"/>
              <a:gd name="connsiteX2" fmla="*/ 505641 w 668836"/>
              <a:gd name="connsiteY2" fmla="*/ 2380 h 581343"/>
              <a:gd name="connsiteX3" fmla="*/ 668836 w 668836"/>
              <a:gd name="connsiteY3" fmla="*/ 290671 h 581343"/>
              <a:gd name="connsiteX4" fmla="*/ 505641 w 668836"/>
              <a:gd name="connsiteY4" fmla="*/ 581343 h 581343"/>
              <a:gd name="connsiteX5" fmla="*/ 144146 w 668836"/>
              <a:gd name="connsiteY5" fmla="*/ 578962 h 581343"/>
              <a:gd name="connsiteX6" fmla="*/ 0 w 668836"/>
              <a:gd name="connsiteY6" fmla="*/ 290671 h 581343"/>
              <a:gd name="connsiteX0" fmla="*/ 0 w 668836"/>
              <a:gd name="connsiteY0" fmla="*/ 290671 h 581347"/>
              <a:gd name="connsiteX1" fmla="*/ 165577 w 668836"/>
              <a:gd name="connsiteY1" fmla="*/ 0 h 581347"/>
              <a:gd name="connsiteX2" fmla="*/ 505641 w 668836"/>
              <a:gd name="connsiteY2" fmla="*/ 2380 h 581347"/>
              <a:gd name="connsiteX3" fmla="*/ 668836 w 668836"/>
              <a:gd name="connsiteY3" fmla="*/ 290671 h 581347"/>
              <a:gd name="connsiteX4" fmla="*/ 505641 w 668836"/>
              <a:gd name="connsiteY4" fmla="*/ 581343 h 581347"/>
              <a:gd name="connsiteX5" fmla="*/ 163195 w 668836"/>
              <a:gd name="connsiteY5" fmla="*/ 581347 h 581347"/>
              <a:gd name="connsiteX6" fmla="*/ 0 w 668836"/>
              <a:gd name="connsiteY6" fmla="*/ 290671 h 581347"/>
              <a:gd name="connsiteX0" fmla="*/ 0 w 675981"/>
              <a:gd name="connsiteY0" fmla="*/ 288293 h 581347"/>
              <a:gd name="connsiteX1" fmla="*/ 172722 w 675981"/>
              <a:gd name="connsiteY1" fmla="*/ 0 h 581347"/>
              <a:gd name="connsiteX2" fmla="*/ 512786 w 675981"/>
              <a:gd name="connsiteY2" fmla="*/ 2380 h 581347"/>
              <a:gd name="connsiteX3" fmla="*/ 675981 w 675981"/>
              <a:gd name="connsiteY3" fmla="*/ 290671 h 581347"/>
              <a:gd name="connsiteX4" fmla="*/ 512786 w 675981"/>
              <a:gd name="connsiteY4" fmla="*/ 581343 h 581347"/>
              <a:gd name="connsiteX5" fmla="*/ 170340 w 675981"/>
              <a:gd name="connsiteY5" fmla="*/ 581347 h 581347"/>
              <a:gd name="connsiteX6" fmla="*/ 0 w 675981"/>
              <a:gd name="connsiteY6" fmla="*/ 288293 h 5813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75981" h="581347">
                <a:moveTo>
                  <a:pt x="0" y="288293"/>
                </a:moveTo>
                <a:lnTo>
                  <a:pt x="172722" y="0"/>
                </a:lnTo>
                <a:lnTo>
                  <a:pt x="512786" y="2380"/>
                </a:lnTo>
                <a:lnTo>
                  <a:pt x="675981" y="290671"/>
                </a:lnTo>
                <a:lnTo>
                  <a:pt x="512786" y="581343"/>
                </a:lnTo>
                <a:lnTo>
                  <a:pt x="170340" y="581347"/>
                </a:lnTo>
                <a:lnTo>
                  <a:pt x="0" y="288293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1587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74295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Hexagone 16">
            <a:extLst>
              <a:ext uri="{FF2B5EF4-FFF2-40B4-BE49-F238E27FC236}">
                <a16:creationId xmlns:a16="http://schemas.microsoft.com/office/drawing/2014/main" id="{CA981A4C-5A89-552F-978B-5C2139A14132}"/>
              </a:ext>
            </a:extLst>
          </p:cNvPr>
          <p:cNvSpPr/>
          <p:nvPr/>
        </p:nvSpPr>
        <p:spPr>
          <a:xfrm rot="16200000">
            <a:off x="765183" y="5629787"/>
            <a:ext cx="872017" cy="749938"/>
          </a:xfrm>
          <a:custGeom>
            <a:avLst/>
            <a:gdLst>
              <a:gd name="connsiteX0" fmla="*/ 0 w 668836"/>
              <a:gd name="connsiteY0" fmla="*/ 288291 h 576582"/>
              <a:gd name="connsiteX1" fmla="*/ 144146 w 668836"/>
              <a:gd name="connsiteY1" fmla="*/ 0 h 576582"/>
              <a:gd name="connsiteX2" fmla="*/ 524691 w 668836"/>
              <a:gd name="connsiteY2" fmla="*/ 0 h 576582"/>
              <a:gd name="connsiteX3" fmla="*/ 668836 w 668836"/>
              <a:gd name="connsiteY3" fmla="*/ 288291 h 576582"/>
              <a:gd name="connsiteX4" fmla="*/ 524691 w 668836"/>
              <a:gd name="connsiteY4" fmla="*/ 576582 h 576582"/>
              <a:gd name="connsiteX5" fmla="*/ 144146 w 668836"/>
              <a:gd name="connsiteY5" fmla="*/ 576582 h 576582"/>
              <a:gd name="connsiteX6" fmla="*/ 0 w 668836"/>
              <a:gd name="connsiteY6" fmla="*/ 288291 h 576582"/>
              <a:gd name="connsiteX0" fmla="*/ 0 w 668836"/>
              <a:gd name="connsiteY0" fmla="*/ 288291 h 576582"/>
              <a:gd name="connsiteX1" fmla="*/ 144146 w 668836"/>
              <a:gd name="connsiteY1" fmla="*/ 0 h 576582"/>
              <a:gd name="connsiteX2" fmla="*/ 505641 w 668836"/>
              <a:gd name="connsiteY2" fmla="*/ 0 h 576582"/>
              <a:gd name="connsiteX3" fmla="*/ 668836 w 668836"/>
              <a:gd name="connsiteY3" fmla="*/ 288291 h 576582"/>
              <a:gd name="connsiteX4" fmla="*/ 524691 w 668836"/>
              <a:gd name="connsiteY4" fmla="*/ 576582 h 576582"/>
              <a:gd name="connsiteX5" fmla="*/ 144146 w 668836"/>
              <a:gd name="connsiteY5" fmla="*/ 576582 h 576582"/>
              <a:gd name="connsiteX6" fmla="*/ 0 w 668836"/>
              <a:gd name="connsiteY6" fmla="*/ 288291 h 576582"/>
              <a:gd name="connsiteX0" fmla="*/ 0 w 668836"/>
              <a:gd name="connsiteY0" fmla="*/ 288291 h 578963"/>
              <a:gd name="connsiteX1" fmla="*/ 144146 w 668836"/>
              <a:gd name="connsiteY1" fmla="*/ 0 h 578963"/>
              <a:gd name="connsiteX2" fmla="*/ 505641 w 668836"/>
              <a:gd name="connsiteY2" fmla="*/ 0 h 578963"/>
              <a:gd name="connsiteX3" fmla="*/ 668836 w 668836"/>
              <a:gd name="connsiteY3" fmla="*/ 288291 h 578963"/>
              <a:gd name="connsiteX4" fmla="*/ 505641 w 668836"/>
              <a:gd name="connsiteY4" fmla="*/ 578963 h 578963"/>
              <a:gd name="connsiteX5" fmla="*/ 144146 w 668836"/>
              <a:gd name="connsiteY5" fmla="*/ 576582 h 578963"/>
              <a:gd name="connsiteX6" fmla="*/ 0 w 668836"/>
              <a:gd name="connsiteY6" fmla="*/ 288291 h 578963"/>
              <a:gd name="connsiteX0" fmla="*/ 0 w 668836"/>
              <a:gd name="connsiteY0" fmla="*/ 290671 h 581343"/>
              <a:gd name="connsiteX1" fmla="*/ 165577 w 668836"/>
              <a:gd name="connsiteY1" fmla="*/ 0 h 581343"/>
              <a:gd name="connsiteX2" fmla="*/ 505641 w 668836"/>
              <a:gd name="connsiteY2" fmla="*/ 2380 h 581343"/>
              <a:gd name="connsiteX3" fmla="*/ 668836 w 668836"/>
              <a:gd name="connsiteY3" fmla="*/ 290671 h 581343"/>
              <a:gd name="connsiteX4" fmla="*/ 505641 w 668836"/>
              <a:gd name="connsiteY4" fmla="*/ 581343 h 581343"/>
              <a:gd name="connsiteX5" fmla="*/ 144146 w 668836"/>
              <a:gd name="connsiteY5" fmla="*/ 578962 h 581343"/>
              <a:gd name="connsiteX6" fmla="*/ 0 w 668836"/>
              <a:gd name="connsiteY6" fmla="*/ 290671 h 581343"/>
              <a:gd name="connsiteX0" fmla="*/ 0 w 668836"/>
              <a:gd name="connsiteY0" fmla="*/ 290671 h 581347"/>
              <a:gd name="connsiteX1" fmla="*/ 165577 w 668836"/>
              <a:gd name="connsiteY1" fmla="*/ 0 h 581347"/>
              <a:gd name="connsiteX2" fmla="*/ 505641 w 668836"/>
              <a:gd name="connsiteY2" fmla="*/ 2380 h 581347"/>
              <a:gd name="connsiteX3" fmla="*/ 668836 w 668836"/>
              <a:gd name="connsiteY3" fmla="*/ 290671 h 581347"/>
              <a:gd name="connsiteX4" fmla="*/ 505641 w 668836"/>
              <a:gd name="connsiteY4" fmla="*/ 581343 h 581347"/>
              <a:gd name="connsiteX5" fmla="*/ 163195 w 668836"/>
              <a:gd name="connsiteY5" fmla="*/ 581347 h 581347"/>
              <a:gd name="connsiteX6" fmla="*/ 0 w 668836"/>
              <a:gd name="connsiteY6" fmla="*/ 290671 h 581347"/>
              <a:gd name="connsiteX0" fmla="*/ 0 w 675981"/>
              <a:gd name="connsiteY0" fmla="*/ 288293 h 581347"/>
              <a:gd name="connsiteX1" fmla="*/ 172722 w 675981"/>
              <a:gd name="connsiteY1" fmla="*/ 0 h 581347"/>
              <a:gd name="connsiteX2" fmla="*/ 512786 w 675981"/>
              <a:gd name="connsiteY2" fmla="*/ 2380 h 581347"/>
              <a:gd name="connsiteX3" fmla="*/ 675981 w 675981"/>
              <a:gd name="connsiteY3" fmla="*/ 290671 h 581347"/>
              <a:gd name="connsiteX4" fmla="*/ 512786 w 675981"/>
              <a:gd name="connsiteY4" fmla="*/ 581343 h 581347"/>
              <a:gd name="connsiteX5" fmla="*/ 170340 w 675981"/>
              <a:gd name="connsiteY5" fmla="*/ 581347 h 581347"/>
              <a:gd name="connsiteX6" fmla="*/ 0 w 675981"/>
              <a:gd name="connsiteY6" fmla="*/ 288293 h 5813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75981" h="581347">
                <a:moveTo>
                  <a:pt x="0" y="288293"/>
                </a:moveTo>
                <a:lnTo>
                  <a:pt x="172722" y="0"/>
                </a:lnTo>
                <a:lnTo>
                  <a:pt x="512786" y="2380"/>
                </a:lnTo>
                <a:lnTo>
                  <a:pt x="675981" y="290671"/>
                </a:lnTo>
                <a:lnTo>
                  <a:pt x="512786" y="581343"/>
                </a:lnTo>
                <a:lnTo>
                  <a:pt x="170340" y="581347"/>
                </a:lnTo>
                <a:lnTo>
                  <a:pt x="0" y="288293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1587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74295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4" name="Graphique 33" descr="Contrat contour">
            <a:extLst>
              <a:ext uri="{FF2B5EF4-FFF2-40B4-BE49-F238E27FC236}">
                <a16:creationId xmlns:a16="http://schemas.microsoft.com/office/drawing/2014/main" id="{CC979436-6A39-1952-B567-60BA78FC0C7B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 flipH="1">
            <a:off x="847838" y="3807579"/>
            <a:ext cx="676207" cy="676207"/>
          </a:xfrm>
          <a:prstGeom prst="rect">
            <a:avLst/>
          </a:prstGeom>
        </p:spPr>
      </p:pic>
      <p:pic>
        <p:nvPicPr>
          <p:cNvPr id="36" name="Graphique 35" descr="Compas de dessin contour">
            <a:extLst>
              <a:ext uri="{FF2B5EF4-FFF2-40B4-BE49-F238E27FC236}">
                <a16:creationId xmlns:a16="http://schemas.microsoft.com/office/drawing/2014/main" id="{F08F310E-0990-C107-DCA3-17041BD1761C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 rot="574462" flipH="1">
            <a:off x="859038" y="4738214"/>
            <a:ext cx="659770" cy="659770"/>
          </a:xfrm>
          <a:prstGeom prst="rect">
            <a:avLst/>
          </a:prstGeom>
        </p:spPr>
      </p:pic>
      <p:pic>
        <p:nvPicPr>
          <p:cNvPr id="38" name="Graphique 37" descr="Feuille contour">
            <a:extLst>
              <a:ext uri="{FF2B5EF4-FFF2-40B4-BE49-F238E27FC236}">
                <a16:creationId xmlns:a16="http://schemas.microsoft.com/office/drawing/2014/main" id="{BF8DB6F9-C0A9-CD4A-E011-5284A82DD43A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 rot="1404945" flipH="1">
            <a:off x="793330" y="5738679"/>
            <a:ext cx="411665" cy="411665"/>
          </a:xfrm>
          <a:prstGeom prst="rect">
            <a:avLst/>
          </a:prstGeom>
        </p:spPr>
      </p:pic>
      <p:pic>
        <p:nvPicPr>
          <p:cNvPr id="46" name="Graphique 45" descr="Homme professeur contour">
            <a:extLst>
              <a:ext uri="{FF2B5EF4-FFF2-40B4-BE49-F238E27FC236}">
                <a16:creationId xmlns:a16="http://schemas.microsoft.com/office/drawing/2014/main" id="{A4D9D7EC-7CF2-022F-A6AB-3A197E3D4B5A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 flipH="1">
            <a:off x="990562" y="5711958"/>
            <a:ext cx="585598" cy="585598"/>
          </a:xfrm>
          <a:prstGeom prst="rect">
            <a:avLst/>
          </a:prstGeom>
        </p:spPr>
      </p:pic>
      <p:pic>
        <p:nvPicPr>
          <p:cNvPr id="27" name="Image 26" descr="Une image contenant noir, obscurité&#10;&#10;Le contenu généré par l’IA peut être incorrect.">
            <a:extLst>
              <a:ext uri="{FF2B5EF4-FFF2-40B4-BE49-F238E27FC236}">
                <a16:creationId xmlns:a16="http://schemas.microsoft.com/office/drawing/2014/main" id="{F5D62EFA-2EE2-66A1-03C1-FBC7D3AB133C}"/>
              </a:ext>
            </a:extLst>
          </p:cNvPr>
          <p:cNvPicPr>
            <a:picLocks noChangeAspect="1"/>
          </p:cNvPicPr>
          <p:nvPr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6476" y="9737825"/>
            <a:ext cx="1069844" cy="415818"/>
          </a:xfrm>
          <a:prstGeom prst="rect">
            <a:avLst/>
          </a:prstGeom>
        </p:spPr>
      </p:pic>
      <p:pic>
        <p:nvPicPr>
          <p:cNvPr id="35" name="Image 34" descr="Une image contenant noir, capture d’écran, Graphique, Police&#10;&#10;Le contenu généré par l’IA peut être incorrect.">
            <a:extLst>
              <a:ext uri="{FF2B5EF4-FFF2-40B4-BE49-F238E27FC236}">
                <a16:creationId xmlns:a16="http://schemas.microsoft.com/office/drawing/2014/main" id="{6CC03734-2B6A-E1E6-0BB0-AA790165CE5D}"/>
              </a:ext>
            </a:extLst>
          </p:cNvPr>
          <p:cNvPicPr>
            <a:picLocks noChangeAspect="1"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8249" y="9620243"/>
            <a:ext cx="1557279" cy="627587"/>
          </a:xfrm>
          <a:prstGeom prst="rect">
            <a:avLst/>
          </a:prstGeom>
        </p:spPr>
      </p:pic>
      <p:pic>
        <p:nvPicPr>
          <p:cNvPr id="37" name="Image 36" descr="Une image contenant texte, Police, logo, Graphique&#10;&#10;Le contenu généré par l’IA peut être incorrect.">
            <a:extLst>
              <a:ext uri="{FF2B5EF4-FFF2-40B4-BE49-F238E27FC236}">
                <a16:creationId xmlns:a16="http://schemas.microsoft.com/office/drawing/2014/main" id="{8C5D1DC7-426C-0103-D9AC-55E26C5E295C}"/>
              </a:ext>
            </a:extLst>
          </p:cNvPr>
          <p:cNvPicPr>
            <a:picLocks noChangeAspect="1"/>
          </p:cNvPicPr>
          <p:nvPr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7608" y="9584015"/>
            <a:ext cx="748901" cy="569628"/>
          </a:xfrm>
          <a:prstGeom prst="rect">
            <a:avLst/>
          </a:prstGeom>
        </p:spPr>
      </p:pic>
      <p:pic>
        <p:nvPicPr>
          <p:cNvPr id="39" name="Picture 11">
            <a:extLst>
              <a:ext uri="{FF2B5EF4-FFF2-40B4-BE49-F238E27FC236}">
                <a16:creationId xmlns:a16="http://schemas.microsoft.com/office/drawing/2014/main" id="{49E62E43-9CF8-7277-1354-19F8092E7D00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10307798" y="9584015"/>
            <a:ext cx="1303804" cy="646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3015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472901-F5C2-2A37-CA0F-5362C53854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AutoShape 2">
            <a:extLst>
              <a:ext uri="{FF2B5EF4-FFF2-40B4-BE49-F238E27FC236}">
                <a16:creationId xmlns:a16="http://schemas.microsoft.com/office/drawing/2014/main" id="{9FE4FDEE-0BD5-1BCA-02EC-F63B5CA33C10}"/>
              </a:ext>
            </a:extLst>
          </p:cNvPr>
          <p:cNvSpPr/>
          <p:nvPr/>
        </p:nvSpPr>
        <p:spPr>
          <a:xfrm>
            <a:off x="0" y="-11877"/>
            <a:ext cx="18288000" cy="1650177"/>
          </a:xfrm>
          <a:prstGeom prst="rect">
            <a:avLst/>
          </a:prstGeom>
          <a:solidFill>
            <a:srgbClr val="0C4566"/>
          </a:solidFill>
        </p:spPr>
        <p:txBody>
          <a:bodyPr/>
          <a:lstStyle/>
          <a:p>
            <a:endParaRPr lang="fr-FR"/>
          </a:p>
        </p:txBody>
      </p:sp>
      <p:pic>
        <p:nvPicPr>
          <p:cNvPr id="35" name="Image 34">
            <a:extLst>
              <a:ext uri="{FF2B5EF4-FFF2-40B4-BE49-F238E27FC236}">
                <a16:creationId xmlns:a16="http://schemas.microsoft.com/office/drawing/2014/main" id="{CC860F44-65FF-6FD8-E802-BBC8622D217F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b="31603"/>
          <a:stretch>
            <a:fillRect/>
          </a:stretch>
        </p:blipFill>
        <p:spPr>
          <a:xfrm>
            <a:off x="16400655" y="1"/>
            <a:ext cx="1811145" cy="1257300"/>
          </a:xfrm>
          <a:prstGeom prst="rect">
            <a:avLst/>
          </a:prstGeom>
        </p:spPr>
      </p:pic>
      <p:sp>
        <p:nvSpPr>
          <p:cNvPr id="36" name="ZoneTexte 35">
            <a:extLst>
              <a:ext uri="{FF2B5EF4-FFF2-40B4-BE49-F238E27FC236}">
                <a16:creationId xmlns:a16="http://schemas.microsoft.com/office/drawing/2014/main" id="{1D3C7A74-C457-BB8D-D70D-87EB7B151A8F}"/>
              </a:ext>
            </a:extLst>
          </p:cNvPr>
          <p:cNvSpPr txBox="1"/>
          <p:nvPr/>
        </p:nvSpPr>
        <p:spPr>
          <a:xfrm>
            <a:off x="16624841" y="1239349"/>
            <a:ext cx="13627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pc="300">
                <a:solidFill>
                  <a:schemeClr val="bg1"/>
                </a:solidFill>
                <a:latin typeface="Amatic SC" panose="00000500000000000000" pitchFamily="2" charset="-79"/>
                <a:cs typeface="Amatic SC" panose="00000500000000000000" pitchFamily="2" charset="-79"/>
              </a:rPr>
              <a:t>AQUA’PRINT</a:t>
            </a:r>
          </a:p>
        </p:txBody>
      </p:sp>
      <p:grpSp>
        <p:nvGrpSpPr>
          <p:cNvPr id="41" name="Groupe 40">
            <a:extLst>
              <a:ext uri="{FF2B5EF4-FFF2-40B4-BE49-F238E27FC236}">
                <a16:creationId xmlns:a16="http://schemas.microsoft.com/office/drawing/2014/main" id="{0EE6BE65-2F46-9AC6-A999-4468531AF4D9}"/>
              </a:ext>
            </a:extLst>
          </p:cNvPr>
          <p:cNvGrpSpPr/>
          <p:nvPr/>
        </p:nvGrpSpPr>
        <p:grpSpPr>
          <a:xfrm>
            <a:off x="1108033" y="2252004"/>
            <a:ext cx="8259961" cy="5674953"/>
            <a:chOff x="1027632" y="703148"/>
            <a:chExt cx="5506638" cy="3783298"/>
          </a:xfrm>
        </p:grpSpPr>
        <p:sp>
          <p:nvSpPr>
            <p:cNvPr id="10" name="ZoneTexte 9">
              <a:extLst>
                <a:ext uri="{FF2B5EF4-FFF2-40B4-BE49-F238E27FC236}">
                  <a16:creationId xmlns:a16="http://schemas.microsoft.com/office/drawing/2014/main" id="{BEDD726B-0542-0582-46AB-34B47FFB37C9}"/>
                </a:ext>
              </a:extLst>
            </p:cNvPr>
            <p:cNvSpPr txBox="1"/>
            <p:nvPr/>
          </p:nvSpPr>
          <p:spPr>
            <a:xfrm>
              <a:off x="1027632" y="703148"/>
              <a:ext cx="2295713" cy="348813"/>
            </a:xfrm>
            <a:prstGeom prst="rect">
              <a:avLst/>
            </a:prstGeom>
            <a:noFill/>
          </p:spPr>
          <p:txBody>
            <a:bodyPr wrap="none" lIns="91440" tIns="45720" rIns="91440" bIns="45720" rtlCol="0" anchor="t">
              <a:spAutoFit/>
            </a:bodyPr>
            <a:lstStyle/>
            <a:p>
              <a:r>
                <a:rPr lang="fr-FR" sz="2800" b="1">
                  <a:latin typeface="Poppins Bold"/>
                  <a:cs typeface="Poppins Bold"/>
                </a:rPr>
                <a:t>LES BÉNÉFICIAIRES</a:t>
              </a:r>
            </a:p>
          </p:txBody>
        </p:sp>
        <p:pic>
          <p:nvPicPr>
            <p:cNvPr id="17" name="Graphique 16" descr="Réunion avec un remplissage uni">
              <a:extLst>
                <a:ext uri="{FF2B5EF4-FFF2-40B4-BE49-F238E27FC236}">
                  <a16:creationId xmlns:a16="http://schemas.microsoft.com/office/drawing/2014/main" id="{D2A77AF7-A13D-9978-615E-2AE91A6E1D9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3029555" y="2723183"/>
              <a:ext cx="914400" cy="914400"/>
            </a:xfrm>
            <a:prstGeom prst="rect">
              <a:avLst/>
            </a:prstGeom>
          </p:spPr>
        </p:pic>
        <p:sp>
          <p:nvSpPr>
            <p:cNvPr id="20" name="ZoneTexte 19">
              <a:extLst>
                <a:ext uri="{FF2B5EF4-FFF2-40B4-BE49-F238E27FC236}">
                  <a16:creationId xmlns:a16="http://schemas.microsoft.com/office/drawing/2014/main" id="{8D15F1AA-2A21-40E7-55C4-24AEFEF5120C}"/>
                </a:ext>
              </a:extLst>
            </p:cNvPr>
            <p:cNvSpPr txBox="1"/>
            <p:nvPr/>
          </p:nvSpPr>
          <p:spPr>
            <a:xfrm>
              <a:off x="1363671" y="2249285"/>
              <a:ext cx="1156513" cy="26674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2000">
                  <a:latin typeface="Poppins"/>
                  <a:cs typeface="Poppins"/>
                </a:rPr>
                <a:t>Collectivités</a:t>
              </a:r>
            </a:p>
          </p:txBody>
        </p:sp>
        <p:sp>
          <p:nvSpPr>
            <p:cNvPr id="21" name="ZoneTexte 20">
              <a:extLst>
                <a:ext uri="{FF2B5EF4-FFF2-40B4-BE49-F238E27FC236}">
                  <a16:creationId xmlns:a16="http://schemas.microsoft.com/office/drawing/2014/main" id="{76ECEFC9-1986-B0B8-D552-7F4A584AE3A7}"/>
                </a:ext>
              </a:extLst>
            </p:cNvPr>
            <p:cNvSpPr txBox="1"/>
            <p:nvPr/>
          </p:nvSpPr>
          <p:spPr>
            <a:xfrm>
              <a:off x="2943068" y="1840950"/>
              <a:ext cx="1229182" cy="266740"/>
            </a:xfrm>
            <a:prstGeom prst="rect">
              <a:avLst/>
            </a:prstGeom>
            <a:noFill/>
          </p:spPr>
          <p:txBody>
            <a:bodyPr wrap="none" lIns="91440" tIns="45720" rIns="91440" bIns="45720" rtlCol="0" anchor="t">
              <a:spAutoFit/>
            </a:bodyPr>
            <a:lstStyle/>
            <a:p>
              <a:r>
                <a:rPr lang="fr-FR" sz="2000">
                  <a:latin typeface="Poppins"/>
                  <a:cs typeface="Poppins"/>
                </a:rPr>
                <a:t>Aménageurs</a:t>
              </a:r>
            </a:p>
          </p:txBody>
        </p:sp>
        <p:sp>
          <p:nvSpPr>
            <p:cNvPr id="23" name="ZoneTexte 22">
              <a:extLst>
                <a:ext uri="{FF2B5EF4-FFF2-40B4-BE49-F238E27FC236}">
                  <a16:creationId xmlns:a16="http://schemas.microsoft.com/office/drawing/2014/main" id="{CCA3052B-5023-59C4-4E97-5F637C17EF96}"/>
                </a:ext>
              </a:extLst>
            </p:cNvPr>
            <p:cNvSpPr txBox="1"/>
            <p:nvPr/>
          </p:nvSpPr>
          <p:spPr>
            <a:xfrm>
              <a:off x="4359316" y="2279149"/>
              <a:ext cx="2174954" cy="266740"/>
            </a:xfrm>
            <a:prstGeom prst="rect">
              <a:avLst/>
            </a:prstGeom>
            <a:noFill/>
          </p:spPr>
          <p:txBody>
            <a:bodyPr wrap="none" lIns="91440" tIns="45720" rIns="91440" bIns="45720" rtlCol="0" anchor="t">
              <a:spAutoFit/>
            </a:bodyPr>
            <a:lstStyle/>
            <a:p>
              <a:r>
                <a:rPr lang="fr-FR" sz="2000">
                  <a:latin typeface="Poppins"/>
                  <a:cs typeface="Poppins"/>
                </a:rPr>
                <a:t>Maitrises d’ouvrage bâti</a:t>
              </a:r>
            </a:p>
          </p:txBody>
        </p:sp>
        <p:sp>
          <p:nvSpPr>
            <p:cNvPr id="24" name="ZoneTexte 23">
              <a:extLst>
                <a:ext uri="{FF2B5EF4-FFF2-40B4-BE49-F238E27FC236}">
                  <a16:creationId xmlns:a16="http://schemas.microsoft.com/office/drawing/2014/main" id="{54B9922F-3AFD-E3B8-67C0-D99BAB732CE3}"/>
                </a:ext>
              </a:extLst>
            </p:cNvPr>
            <p:cNvSpPr txBox="1"/>
            <p:nvPr/>
          </p:nvSpPr>
          <p:spPr>
            <a:xfrm>
              <a:off x="4506771" y="2961374"/>
              <a:ext cx="1052852" cy="26674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2000">
                  <a:latin typeface="Poppins"/>
                  <a:cs typeface="Poppins"/>
                </a:rPr>
                <a:t>Ingénieries</a:t>
              </a:r>
            </a:p>
          </p:txBody>
        </p:sp>
        <p:sp>
          <p:nvSpPr>
            <p:cNvPr id="28" name="ZoneTexte 27">
              <a:extLst>
                <a:ext uri="{FF2B5EF4-FFF2-40B4-BE49-F238E27FC236}">
                  <a16:creationId xmlns:a16="http://schemas.microsoft.com/office/drawing/2014/main" id="{1DFCAC8E-D6D7-EA60-98A8-45588BFA2B8D}"/>
                </a:ext>
              </a:extLst>
            </p:cNvPr>
            <p:cNvSpPr txBox="1"/>
            <p:nvPr/>
          </p:nvSpPr>
          <p:spPr>
            <a:xfrm>
              <a:off x="4541720" y="3727682"/>
              <a:ext cx="1085981" cy="26674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2000">
                  <a:latin typeface="Poppins"/>
                  <a:cs typeface="Poppins"/>
                </a:rPr>
                <a:t>Architectes</a:t>
              </a:r>
            </a:p>
          </p:txBody>
        </p:sp>
        <p:sp>
          <p:nvSpPr>
            <p:cNvPr id="29" name="ZoneTexte 28">
              <a:extLst>
                <a:ext uri="{FF2B5EF4-FFF2-40B4-BE49-F238E27FC236}">
                  <a16:creationId xmlns:a16="http://schemas.microsoft.com/office/drawing/2014/main" id="{1B59C1C5-95B8-FDB7-D733-85FE0FB036DE}"/>
                </a:ext>
              </a:extLst>
            </p:cNvPr>
            <p:cNvSpPr txBox="1"/>
            <p:nvPr/>
          </p:nvSpPr>
          <p:spPr>
            <a:xfrm>
              <a:off x="2740997" y="4014522"/>
              <a:ext cx="1462152" cy="47192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fr-FR" sz="2000">
                  <a:latin typeface="Poppins"/>
                  <a:cs typeface="Poppins"/>
                </a:rPr>
                <a:t>Entreprises</a:t>
              </a:r>
            </a:p>
            <a:p>
              <a:pPr algn="ctr"/>
              <a:r>
                <a:rPr lang="fr-FR" sz="2000">
                  <a:latin typeface="Poppins"/>
                  <a:cs typeface="Poppins"/>
                </a:rPr>
                <a:t>de construction</a:t>
              </a:r>
            </a:p>
          </p:txBody>
        </p:sp>
        <p:sp>
          <p:nvSpPr>
            <p:cNvPr id="30" name="ZoneTexte 29">
              <a:extLst>
                <a:ext uri="{FF2B5EF4-FFF2-40B4-BE49-F238E27FC236}">
                  <a16:creationId xmlns:a16="http://schemas.microsoft.com/office/drawing/2014/main" id="{24E760EF-8059-F86E-6332-97093DC8A13C}"/>
                </a:ext>
              </a:extLst>
            </p:cNvPr>
            <p:cNvSpPr txBox="1"/>
            <p:nvPr/>
          </p:nvSpPr>
          <p:spPr>
            <a:xfrm>
              <a:off x="1477500" y="3676158"/>
              <a:ext cx="993006" cy="26674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fr-FR" sz="2000">
                  <a:latin typeface="Poppins"/>
                  <a:cs typeface="Poppins"/>
                </a:rPr>
                <a:t>Industriels</a:t>
              </a:r>
            </a:p>
          </p:txBody>
        </p:sp>
        <p:sp>
          <p:nvSpPr>
            <p:cNvPr id="31" name="ZoneTexte 30">
              <a:extLst>
                <a:ext uri="{FF2B5EF4-FFF2-40B4-BE49-F238E27FC236}">
                  <a16:creationId xmlns:a16="http://schemas.microsoft.com/office/drawing/2014/main" id="{9804754C-0596-A043-233C-79E2F5CD6CF7}"/>
                </a:ext>
              </a:extLst>
            </p:cNvPr>
            <p:cNvSpPr txBox="1"/>
            <p:nvPr/>
          </p:nvSpPr>
          <p:spPr>
            <a:xfrm>
              <a:off x="1351931" y="2903896"/>
              <a:ext cx="1080638" cy="47192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fr-FR" sz="2000">
                  <a:latin typeface="Poppins"/>
                  <a:cs typeface="Poppins"/>
                </a:rPr>
                <a:t>Editeurs </a:t>
              </a:r>
            </a:p>
            <a:p>
              <a:pPr algn="r"/>
              <a:r>
                <a:rPr lang="fr-FR" sz="2000">
                  <a:latin typeface="Poppins"/>
                  <a:cs typeface="Poppins"/>
                </a:rPr>
                <a:t>de logiciels</a:t>
              </a:r>
            </a:p>
          </p:txBody>
        </p:sp>
        <p:cxnSp>
          <p:nvCxnSpPr>
            <p:cNvPr id="33" name="Connecteur droit 32">
              <a:extLst>
                <a:ext uri="{FF2B5EF4-FFF2-40B4-BE49-F238E27FC236}">
                  <a16:creationId xmlns:a16="http://schemas.microsoft.com/office/drawing/2014/main" id="{82C85D1A-F81B-241C-5EEB-43F8D4BCBE9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435290" y="3552988"/>
              <a:ext cx="0" cy="411972"/>
            </a:xfrm>
            <a:prstGeom prst="line">
              <a:avLst/>
            </a:prstGeom>
          </p:spPr>
          <p:style>
            <a:lnRef idx="1">
              <a:schemeClr val="accent5"/>
            </a:lnRef>
            <a:fillRef idx="0">
              <a:schemeClr val="accent5"/>
            </a:fillRef>
            <a:effectRef idx="0">
              <a:schemeClr val="accent5"/>
            </a:effectRef>
            <a:fontRef idx="minor">
              <a:schemeClr val="tx1"/>
            </a:fontRef>
          </p:style>
        </p:cxnSp>
        <p:cxnSp>
          <p:nvCxnSpPr>
            <p:cNvPr id="37" name="Connecteur droit 36">
              <a:extLst>
                <a:ext uri="{FF2B5EF4-FFF2-40B4-BE49-F238E27FC236}">
                  <a16:creationId xmlns:a16="http://schemas.microsoft.com/office/drawing/2014/main" id="{911C1DAA-DEDB-D502-AA39-9E5B5C863AE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539978" y="3401842"/>
              <a:ext cx="403090" cy="22686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Connecteur droit 38">
              <a:extLst>
                <a:ext uri="{FF2B5EF4-FFF2-40B4-BE49-F238E27FC236}">
                  <a16:creationId xmlns:a16="http://schemas.microsoft.com/office/drawing/2014/main" id="{977E02FF-2490-015B-36F0-8413FB0EA5B6}"/>
                </a:ext>
              </a:extLst>
            </p:cNvPr>
            <p:cNvCxnSpPr>
              <a:cxnSpLocks/>
            </p:cNvCxnSpPr>
            <p:nvPr/>
          </p:nvCxnSpPr>
          <p:spPr>
            <a:xfrm>
              <a:off x="4030442" y="3401842"/>
              <a:ext cx="388788" cy="235741"/>
            </a:xfrm>
            <a:prstGeom prst="line">
              <a:avLst/>
            </a:prstGeom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43" name="Connecteur droit 42">
              <a:extLst>
                <a:ext uri="{FF2B5EF4-FFF2-40B4-BE49-F238E27FC236}">
                  <a16:creationId xmlns:a16="http://schemas.microsoft.com/office/drawing/2014/main" id="{7958BC97-E17E-4C76-B14E-7DDE2C89D682}"/>
                </a:ext>
              </a:extLst>
            </p:cNvPr>
            <p:cNvCxnSpPr>
              <a:cxnSpLocks/>
            </p:cNvCxnSpPr>
            <p:nvPr/>
          </p:nvCxnSpPr>
          <p:spPr>
            <a:xfrm>
              <a:off x="4046723" y="3136777"/>
              <a:ext cx="372507" cy="0"/>
            </a:xfrm>
            <a:prstGeom prst="line">
              <a:avLst/>
            </a:prstGeom>
          </p:spPr>
          <p:style>
            <a:lnRef idx="1">
              <a:schemeClr val="accent5"/>
            </a:lnRef>
            <a:fillRef idx="0">
              <a:schemeClr val="accent5"/>
            </a:fillRef>
            <a:effectRef idx="0">
              <a:schemeClr val="accent5"/>
            </a:effectRef>
            <a:fontRef idx="minor">
              <a:schemeClr val="tx1"/>
            </a:fontRef>
          </p:style>
        </p:cxnSp>
        <p:cxnSp>
          <p:nvCxnSpPr>
            <p:cNvPr id="46" name="Connecteur droit 45">
              <a:extLst>
                <a:ext uri="{FF2B5EF4-FFF2-40B4-BE49-F238E27FC236}">
                  <a16:creationId xmlns:a16="http://schemas.microsoft.com/office/drawing/2014/main" id="{813BFE06-A150-F4F6-6CA5-287027D3503F}"/>
                </a:ext>
              </a:extLst>
            </p:cNvPr>
            <p:cNvCxnSpPr>
              <a:cxnSpLocks/>
            </p:cNvCxnSpPr>
            <p:nvPr/>
          </p:nvCxnSpPr>
          <p:spPr>
            <a:xfrm>
              <a:off x="2522898" y="3150922"/>
              <a:ext cx="372507" cy="0"/>
            </a:xfrm>
            <a:prstGeom prst="line">
              <a:avLst/>
            </a:prstGeom>
            <a:ln>
              <a:solidFill>
                <a:srgbClr val="0070C0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7" name="Connecteur droit 46">
              <a:extLst>
                <a:ext uri="{FF2B5EF4-FFF2-40B4-BE49-F238E27FC236}">
                  <a16:creationId xmlns:a16="http://schemas.microsoft.com/office/drawing/2014/main" id="{6DEF69BA-0F79-4A14-4AE1-67C27D94E240}"/>
                </a:ext>
              </a:extLst>
            </p:cNvPr>
            <p:cNvCxnSpPr>
              <a:cxnSpLocks/>
            </p:cNvCxnSpPr>
            <p:nvPr/>
          </p:nvCxnSpPr>
          <p:spPr>
            <a:xfrm>
              <a:off x="2661920" y="2473732"/>
              <a:ext cx="367635" cy="332773"/>
            </a:xfrm>
            <a:prstGeom prst="line">
              <a:avLst/>
            </a:prstGeom>
            <a:ln>
              <a:solidFill>
                <a:srgbClr val="FF0000">
                  <a:alpha val="69804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Connecteur droit 49">
              <a:extLst>
                <a:ext uri="{FF2B5EF4-FFF2-40B4-BE49-F238E27FC236}">
                  <a16:creationId xmlns:a16="http://schemas.microsoft.com/office/drawing/2014/main" id="{1980F0EC-C140-864B-84BB-D59947671DEA}"/>
                </a:ext>
              </a:extLst>
            </p:cNvPr>
            <p:cNvCxnSpPr>
              <a:cxnSpLocks/>
              <a:endCxn id="23" idx="1"/>
            </p:cNvCxnSpPr>
            <p:nvPr/>
          </p:nvCxnSpPr>
          <p:spPr>
            <a:xfrm flipV="1">
              <a:off x="4009465" y="2412519"/>
              <a:ext cx="349851" cy="358018"/>
            </a:xfrm>
            <a:prstGeom prst="line">
              <a:avLst/>
            </a:prstGeom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53" name="Connecteur droit 52">
              <a:extLst>
                <a:ext uri="{FF2B5EF4-FFF2-40B4-BE49-F238E27FC236}">
                  <a16:creationId xmlns:a16="http://schemas.microsoft.com/office/drawing/2014/main" id="{C90CCE09-C160-E486-9383-D84BBE828C43}"/>
                </a:ext>
              </a:extLst>
            </p:cNvPr>
            <p:cNvCxnSpPr>
              <a:cxnSpLocks/>
            </p:cNvCxnSpPr>
            <p:nvPr/>
          </p:nvCxnSpPr>
          <p:spPr>
            <a:xfrm>
              <a:off x="3450330" y="2285226"/>
              <a:ext cx="0" cy="441041"/>
            </a:xfrm>
            <a:prstGeom prst="line">
              <a:avLst/>
            </a:prstGeom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60" name="ZoneTexte 59">
            <a:extLst>
              <a:ext uri="{FF2B5EF4-FFF2-40B4-BE49-F238E27FC236}">
                <a16:creationId xmlns:a16="http://schemas.microsoft.com/office/drawing/2014/main" id="{73DC1CAA-DE34-9B42-2C03-434AD19117B2}"/>
              </a:ext>
            </a:extLst>
          </p:cNvPr>
          <p:cNvSpPr txBox="1"/>
          <p:nvPr/>
        </p:nvSpPr>
        <p:spPr>
          <a:xfrm>
            <a:off x="770760" y="262235"/>
            <a:ext cx="14732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b="1">
                <a:solidFill>
                  <a:schemeClr val="bg1"/>
                </a:solidFill>
                <a:latin typeface="Poppins Bold" panose="00000800000000000000" charset="0"/>
                <a:cs typeface="Poppins Bold" panose="00000800000000000000" charset="0"/>
              </a:rPr>
              <a:t>Une solution aux multiples fonctionnalités, destinée à plusieurs typologies de bénéficiaires</a:t>
            </a:r>
          </a:p>
        </p:txBody>
      </p:sp>
      <p:grpSp>
        <p:nvGrpSpPr>
          <p:cNvPr id="32" name="Groupe 31">
            <a:extLst>
              <a:ext uri="{FF2B5EF4-FFF2-40B4-BE49-F238E27FC236}">
                <a16:creationId xmlns:a16="http://schemas.microsoft.com/office/drawing/2014/main" id="{17714F7C-9CED-4690-BB37-6AB7FF9E2074}"/>
              </a:ext>
            </a:extLst>
          </p:cNvPr>
          <p:cNvGrpSpPr/>
          <p:nvPr/>
        </p:nvGrpSpPr>
        <p:grpSpPr>
          <a:xfrm>
            <a:off x="10922628" y="2322559"/>
            <a:ext cx="5703607" cy="6372508"/>
            <a:chOff x="11139055" y="2047193"/>
            <a:chExt cx="5703607" cy="6372508"/>
          </a:xfrm>
        </p:grpSpPr>
        <p:grpSp>
          <p:nvGrpSpPr>
            <p:cNvPr id="56" name="Groupe 55">
              <a:extLst>
                <a:ext uri="{FF2B5EF4-FFF2-40B4-BE49-F238E27FC236}">
                  <a16:creationId xmlns:a16="http://schemas.microsoft.com/office/drawing/2014/main" id="{47AB566D-3E2D-3415-2CD7-35A93BE2EFA0}"/>
                </a:ext>
              </a:extLst>
            </p:cNvPr>
            <p:cNvGrpSpPr/>
            <p:nvPr/>
          </p:nvGrpSpPr>
          <p:grpSpPr>
            <a:xfrm>
              <a:off x="11139055" y="2047193"/>
              <a:ext cx="5703607" cy="5105952"/>
              <a:chOff x="6750737" y="956116"/>
              <a:chExt cx="3453431" cy="3403964"/>
            </a:xfrm>
          </p:grpSpPr>
          <p:sp>
            <p:nvSpPr>
              <p:cNvPr id="3" name="ZoneTexte 2">
                <a:extLst>
                  <a:ext uri="{FF2B5EF4-FFF2-40B4-BE49-F238E27FC236}">
                    <a16:creationId xmlns:a16="http://schemas.microsoft.com/office/drawing/2014/main" id="{D78B423D-4BF5-3184-7DEF-A0F68D2FF6A6}"/>
                  </a:ext>
                </a:extLst>
              </p:cNvPr>
              <p:cNvSpPr txBox="1"/>
              <p:nvPr/>
            </p:nvSpPr>
            <p:spPr>
              <a:xfrm>
                <a:off x="6750737" y="956116"/>
                <a:ext cx="3452586" cy="348813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t">
                <a:spAutoFit/>
              </a:bodyPr>
              <a:lstStyle/>
              <a:p>
                <a:r>
                  <a:rPr lang="fr-FR" sz="2800">
                    <a:latin typeface="Poppins Bold"/>
                    <a:cs typeface="Poppins Bold"/>
                  </a:rPr>
                  <a:t>LES USAGES POTENTIELS</a:t>
                </a:r>
                <a:endParaRPr lang="en-US" sz="2800">
                  <a:latin typeface="Poppins Bold"/>
                  <a:cs typeface="Poppins Bold"/>
                </a:endParaRPr>
              </a:p>
            </p:txBody>
          </p:sp>
          <p:pic>
            <p:nvPicPr>
              <p:cNvPr id="18" name="Graphique 17" descr="Classe contour">
                <a:extLst>
                  <a:ext uri="{FF2B5EF4-FFF2-40B4-BE49-F238E27FC236}">
                    <a16:creationId xmlns:a16="http://schemas.microsoft.com/office/drawing/2014/main" id="{A78F73E5-94AF-4A34-408F-352526A3530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p:blipFill>
            <p:spPr>
              <a:xfrm flipH="1">
                <a:off x="6850648" y="1580273"/>
                <a:ext cx="626622" cy="617727"/>
              </a:xfrm>
              <a:prstGeom prst="rect">
                <a:avLst/>
              </a:prstGeom>
            </p:spPr>
          </p:pic>
          <p:sp>
            <p:nvSpPr>
              <p:cNvPr id="19" name="Rectangle 18">
                <a:extLst>
                  <a:ext uri="{FF2B5EF4-FFF2-40B4-BE49-F238E27FC236}">
                    <a16:creationId xmlns:a16="http://schemas.microsoft.com/office/drawing/2014/main" id="{08E1DDA5-1363-E3DF-14E5-B1459ACD5CB1}"/>
                  </a:ext>
                </a:extLst>
              </p:cNvPr>
              <p:cNvSpPr/>
              <p:nvPr/>
            </p:nvSpPr>
            <p:spPr>
              <a:xfrm rot="10800000" flipV="1">
                <a:off x="7691987" y="1672041"/>
                <a:ext cx="2503638" cy="52595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lIns="91440" tIns="45720" rIns="91440" bIns="45720" rtlCol="0" anchor="ctr"/>
              <a:lstStyle/>
              <a:p>
                <a:pPr algn="ctr">
                  <a:spcAft>
                    <a:spcPts val="900"/>
                  </a:spcAft>
                </a:pPr>
                <a:r>
                  <a:rPr lang="fr-FR" sz="1600">
                    <a:latin typeface="Poppins"/>
                    <a:cs typeface="Poppins"/>
                  </a:rPr>
                  <a:t>Formations, études et conseils </a:t>
                </a:r>
                <a:br>
                  <a:rPr lang="fr-FR" sz="1600">
                    <a:latin typeface="Poppins"/>
                    <a:cs typeface="Poppins"/>
                  </a:rPr>
                </a:br>
                <a:r>
                  <a:rPr lang="fr-FR" sz="1600">
                    <a:latin typeface="Poppins"/>
                    <a:cs typeface="Poppins"/>
                  </a:rPr>
                  <a:t>empreinte eau</a:t>
                </a:r>
                <a:endParaRPr lang="en-US" sz="1600">
                  <a:latin typeface="Poppins"/>
                  <a:cs typeface="Poppins"/>
                </a:endParaRPr>
              </a:p>
            </p:txBody>
          </p:sp>
          <p:sp>
            <p:nvSpPr>
              <p:cNvPr id="25" name="Rectangle 24">
                <a:extLst>
                  <a:ext uri="{FF2B5EF4-FFF2-40B4-BE49-F238E27FC236}">
                    <a16:creationId xmlns:a16="http://schemas.microsoft.com/office/drawing/2014/main" id="{DEC3250C-3513-E888-595B-6617B077CAA0}"/>
                  </a:ext>
                </a:extLst>
              </p:cNvPr>
              <p:cNvSpPr/>
              <p:nvPr/>
            </p:nvSpPr>
            <p:spPr>
              <a:xfrm rot="10800000" flipV="1">
                <a:off x="7691982" y="2427156"/>
                <a:ext cx="2512186" cy="459547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lIns="91440" tIns="45720" rIns="91440" bIns="45720" rtlCol="0" anchor="ctr"/>
              <a:lstStyle/>
              <a:p>
                <a:pPr algn="ctr">
                  <a:spcAft>
                    <a:spcPts val="900"/>
                  </a:spcAft>
                </a:pPr>
                <a:r>
                  <a:rPr lang="fr-FR" sz="1600">
                    <a:latin typeface="Poppins"/>
                    <a:cs typeface="Poppins"/>
                  </a:rPr>
                  <a:t>Valorisation des systèmes innovants</a:t>
                </a:r>
                <a:endParaRPr lang="en-US" sz="1600">
                  <a:latin typeface="Poppins"/>
                  <a:cs typeface="Poppins"/>
                </a:endParaRPr>
              </a:p>
            </p:txBody>
          </p:sp>
          <p:sp>
            <p:nvSpPr>
              <p:cNvPr id="12" name="Rectangle 11">
                <a:extLst>
                  <a:ext uri="{FF2B5EF4-FFF2-40B4-BE49-F238E27FC236}">
                    <a16:creationId xmlns:a16="http://schemas.microsoft.com/office/drawing/2014/main" id="{CD81AE1A-6BEE-0C92-7FA6-5FD3043A421E}"/>
                  </a:ext>
                </a:extLst>
              </p:cNvPr>
              <p:cNvSpPr/>
              <p:nvPr/>
            </p:nvSpPr>
            <p:spPr>
              <a:xfrm rot="10800000" flipV="1">
                <a:off x="7699684" y="3805957"/>
                <a:ext cx="2503638" cy="554123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lIns="91440" tIns="45720" rIns="91440" bIns="45720" rtlCol="0" anchor="ctr"/>
              <a:lstStyle/>
              <a:p>
                <a:pPr algn="ctr">
                  <a:spcAft>
                    <a:spcPts val="900"/>
                  </a:spcAft>
                </a:pPr>
                <a:r>
                  <a:rPr lang="fr-FR" sz="1600">
                    <a:latin typeface="Poppins"/>
                    <a:cs typeface="Poppins"/>
                  </a:rPr>
                  <a:t>Déclinaison opérationnelle des politiques publiques </a:t>
                </a:r>
              </a:p>
            </p:txBody>
          </p:sp>
          <p:pic>
            <p:nvPicPr>
              <p:cNvPr id="55" name="Graphique 54" descr="Schéma de réseau contour">
                <a:extLst>
                  <a:ext uri="{FF2B5EF4-FFF2-40B4-BE49-F238E27FC236}">
                    <a16:creationId xmlns:a16="http://schemas.microsoft.com/office/drawing/2014/main" id="{1CDCAEBC-FC6B-C721-EDD1-DC8E668B09D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>
                <a:extLs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>
                <a:fillRect/>
              </a:stretch>
            </p:blipFill>
            <p:spPr>
              <a:xfrm>
                <a:off x="6866571" y="2597879"/>
                <a:ext cx="636224" cy="636224"/>
              </a:xfrm>
              <a:prstGeom prst="rect">
                <a:avLst/>
              </a:prstGeom>
            </p:spPr>
          </p:pic>
        </p:grp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7498AA61-E2EF-3C37-7228-BE646F7D7D37}"/>
                </a:ext>
              </a:extLst>
            </p:cNvPr>
            <p:cNvSpPr/>
            <p:nvPr/>
          </p:nvSpPr>
          <p:spPr>
            <a:xfrm rot="10800000" flipV="1">
              <a:off x="12706312" y="5063199"/>
              <a:ext cx="4134956" cy="854574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lIns="91440" tIns="45720" rIns="91440" bIns="45720" rtlCol="0" anchor="ctr"/>
            <a:lstStyle/>
            <a:p>
              <a:pPr algn="ctr">
                <a:spcAft>
                  <a:spcPts val="900"/>
                </a:spcAft>
              </a:pPr>
              <a:r>
                <a:rPr lang="fr-FR" sz="1600">
                  <a:latin typeface="Poppins"/>
                  <a:cs typeface="Poppins"/>
                </a:rPr>
                <a:t>Comparaison de différentes stratégies</a:t>
              </a:r>
              <a:br>
                <a:rPr lang="fr-FR" sz="1600">
                  <a:latin typeface="Poppins"/>
                </a:rPr>
              </a:br>
              <a:r>
                <a:rPr lang="fr-FR" sz="1600">
                  <a:latin typeface="Poppins"/>
                  <a:cs typeface="Poppins"/>
                </a:rPr>
                <a:t> de sobriété hydrique</a:t>
              </a: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835C613C-FDC6-2725-3BE9-9DBDA4E38A62}"/>
                </a:ext>
              </a:extLst>
            </p:cNvPr>
            <p:cNvSpPr/>
            <p:nvPr/>
          </p:nvSpPr>
          <p:spPr>
            <a:xfrm rot="10800000" flipV="1">
              <a:off x="12693593" y="7588516"/>
              <a:ext cx="4134956" cy="83118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lIns="91440" tIns="45720" rIns="91440" bIns="45720" rtlCol="0" anchor="ctr"/>
            <a:lstStyle/>
            <a:p>
              <a:pPr algn="ctr">
                <a:spcAft>
                  <a:spcPts val="900"/>
                </a:spcAft>
              </a:pPr>
              <a:r>
                <a:rPr lang="fr-FR" sz="1600">
                  <a:latin typeface="Poppins"/>
                  <a:cs typeface="Poppins"/>
                </a:rPr>
                <a:t>Valorisation de la performance hydro économe et de la résilience d’un bâti </a:t>
              </a:r>
            </a:p>
          </p:txBody>
        </p:sp>
      </p:grpSp>
      <p:pic>
        <p:nvPicPr>
          <p:cNvPr id="5" name="Graphique 4" descr="Plan contour">
            <a:extLst>
              <a:ext uri="{FF2B5EF4-FFF2-40B4-BE49-F238E27FC236}">
                <a16:creationId xmlns:a16="http://schemas.microsoft.com/office/drawing/2014/main" id="{65C1CFCA-DD37-0AEA-D4A7-ECE54AAAC64B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1116759" y="6439459"/>
            <a:ext cx="1005793" cy="1005793"/>
          </a:xfrm>
          <a:prstGeom prst="rect">
            <a:avLst/>
          </a:prstGeom>
        </p:spPr>
      </p:pic>
      <p:pic>
        <p:nvPicPr>
          <p:cNvPr id="8" name="Graphique 7" descr="Tendance à la hausse contour">
            <a:extLst>
              <a:ext uri="{FF2B5EF4-FFF2-40B4-BE49-F238E27FC236}">
                <a16:creationId xmlns:a16="http://schemas.microsoft.com/office/drawing/2014/main" id="{58B0AF92-1379-C20B-4C97-E5DED640C647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11116759" y="7744421"/>
            <a:ext cx="954336" cy="954336"/>
          </a:xfrm>
          <a:prstGeom prst="rect">
            <a:avLst/>
          </a:prstGeom>
        </p:spPr>
      </p:pic>
      <p:pic>
        <p:nvPicPr>
          <p:cNvPr id="2" name="Image 1" descr="Une image contenant noir, obscurité&#10;&#10;Le contenu généré par l’IA peut être incorrect.">
            <a:extLst>
              <a:ext uri="{FF2B5EF4-FFF2-40B4-BE49-F238E27FC236}">
                <a16:creationId xmlns:a16="http://schemas.microsoft.com/office/drawing/2014/main" id="{27A73547-8C93-7020-EC32-6DEC420FB635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6476" y="9737825"/>
            <a:ext cx="1069844" cy="415818"/>
          </a:xfrm>
          <a:prstGeom prst="rect">
            <a:avLst/>
          </a:prstGeom>
        </p:spPr>
      </p:pic>
      <p:pic>
        <p:nvPicPr>
          <p:cNvPr id="4" name="Image 3" descr="Une image contenant noir, capture d’écran, Graphique, Police&#10;&#10;Le contenu généré par l’IA peut être incorrect.">
            <a:extLst>
              <a:ext uri="{FF2B5EF4-FFF2-40B4-BE49-F238E27FC236}">
                <a16:creationId xmlns:a16="http://schemas.microsoft.com/office/drawing/2014/main" id="{6D034188-2FD8-73E5-2840-3C25B35DA914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8249" y="9620243"/>
            <a:ext cx="1557279" cy="627587"/>
          </a:xfrm>
          <a:prstGeom prst="rect">
            <a:avLst/>
          </a:prstGeom>
        </p:spPr>
      </p:pic>
      <p:pic>
        <p:nvPicPr>
          <p:cNvPr id="6" name="Image 5" descr="Une image contenant texte, Police, logo, Graphique&#10;&#10;Le contenu généré par l’IA peut être incorrect.">
            <a:extLst>
              <a:ext uri="{FF2B5EF4-FFF2-40B4-BE49-F238E27FC236}">
                <a16:creationId xmlns:a16="http://schemas.microsoft.com/office/drawing/2014/main" id="{CEA61BCA-284F-727F-7DC2-C4052EF7E662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7608" y="9584015"/>
            <a:ext cx="748901" cy="569628"/>
          </a:xfrm>
          <a:prstGeom prst="rect">
            <a:avLst/>
          </a:prstGeom>
        </p:spPr>
      </p:pic>
      <p:pic>
        <p:nvPicPr>
          <p:cNvPr id="11" name="Picture 11">
            <a:extLst>
              <a:ext uri="{FF2B5EF4-FFF2-40B4-BE49-F238E27FC236}">
                <a16:creationId xmlns:a16="http://schemas.microsoft.com/office/drawing/2014/main" id="{1DE4A095-C6D6-2F12-82AA-E53BAFEA6C5E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10307798" y="9584015"/>
            <a:ext cx="1303804" cy="646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1263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7F2AD2-FF3A-B134-8263-1D6ECEAE9A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1C41A8CC-C8F3-584D-1D59-2401504562C6}"/>
              </a:ext>
            </a:extLst>
          </p:cNvPr>
          <p:cNvGrpSpPr/>
          <p:nvPr/>
        </p:nvGrpSpPr>
        <p:grpSpPr>
          <a:xfrm>
            <a:off x="0" y="0"/>
            <a:ext cx="6062721" cy="10287000"/>
            <a:chOff x="0" y="0"/>
            <a:chExt cx="2631834" cy="3479800"/>
          </a:xfrm>
          <a:solidFill>
            <a:srgbClr val="0C4566"/>
          </a:solidFill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CF749E75-649C-3188-27C1-77747C71EB02}"/>
                </a:ext>
              </a:extLst>
            </p:cNvPr>
            <p:cNvSpPr/>
            <p:nvPr/>
          </p:nvSpPr>
          <p:spPr>
            <a:xfrm>
              <a:off x="0" y="0"/>
              <a:ext cx="2631834" cy="3479800"/>
            </a:xfrm>
            <a:custGeom>
              <a:avLst/>
              <a:gdLst/>
              <a:ahLst/>
              <a:cxnLst/>
              <a:rect l="l" t="t" r="r" b="b"/>
              <a:pathLst>
                <a:path w="2631834" h="3479800">
                  <a:moveTo>
                    <a:pt x="0" y="0"/>
                  </a:moveTo>
                  <a:lnTo>
                    <a:pt x="2631834" y="0"/>
                  </a:lnTo>
                  <a:lnTo>
                    <a:pt x="2631834" y="3479800"/>
                  </a:lnTo>
                  <a:lnTo>
                    <a:pt x="0" y="3479800"/>
                  </a:lnTo>
                  <a:close/>
                </a:path>
              </a:pathLst>
            </a:custGeom>
            <a:grpFill/>
          </p:spPr>
          <p:txBody>
            <a:bodyPr/>
            <a:lstStyle/>
            <a:p>
              <a:endParaRPr lang="fr-FR"/>
            </a:p>
          </p:txBody>
        </p:sp>
      </p:grpSp>
      <p:grpSp>
        <p:nvGrpSpPr>
          <p:cNvPr id="7" name="Group 7">
            <a:extLst>
              <a:ext uri="{FF2B5EF4-FFF2-40B4-BE49-F238E27FC236}">
                <a16:creationId xmlns:a16="http://schemas.microsoft.com/office/drawing/2014/main" id="{6CB53F5F-A2A5-17F6-2F3D-1E8ACC2023E9}"/>
              </a:ext>
            </a:extLst>
          </p:cNvPr>
          <p:cNvGrpSpPr/>
          <p:nvPr/>
        </p:nvGrpSpPr>
        <p:grpSpPr>
          <a:xfrm>
            <a:off x="1020599" y="1016927"/>
            <a:ext cx="4054802" cy="2081786"/>
            <a:chOff x="-471960" y="-2228572"/>
            <a:chExt cx="7972697" cy="2775716"/>
          </a:xfrm>
        </p:grpSpPr>
        <p:sp>
          <p:nvSpPr>
            <p:cNvPr id="8" name="TextBox 8">
              <a:extLst>
                <a:ext uri="{FF2B5EF4-FFF2-40B4-BE49-F238E27FC236}">
                  <a16:creationId xmlns:a16="http://schemas.microsoft.com/office/drawing/2014/main" id="{82858285-E207-770B-92E2-A4C43AF21F3D}"/>
                </a:ext>
              </a:extLst>
            </p:cNvPr>
            <p:cNvSpPr txBox="1"/>
            <p:nvPr/>
          </p:nvSpPr>
          <p:spPr>
            <a:xfrm>
              <a:off x="11289" y="22213"/>
              <a:ext cx="1415059" cy="52493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640"/>
                </a:lnSpc>
              </a:pPr>
              <a:endParaRPr lang="en-US" sz="4000" b="1">
                <a:solidFill>
                  <a:schemeClr val="bg1"/>
                </a:solidFill>
                <a:latin typeface="Poppins Medium"/>
                <a:ea typeface="Poppins Medium"/>
                <a:cs typeface="Poppins Medium"/>
                <a:sym typeface="Poppins Medium"/>
              </a:endParaRPr>
            </a:p>
          </p:txBody>
        </p:sp>
        <p:sp>
          <p:nvSpPr>
            <p:cNvPr id="9" name="TextBox 9">
              <a:extLst>
                <a:ext uri="{FF2B5EF4-FFF2-40B4-BE49-F238E27FC236}">
                  <a16:creationId xmlns:a16="http://schemas.microsoft.com/office/drawing/2014/main" id="{349B1D24-5BEC-B06E-7E9F-20FB78406EE1}"/>
                </a:ext>
              </a:extLst>
            </p:cNvPr>
            <p:cNvSpPr txBox="1"/>
            <p:nvPr/>
          </p:nvSpPr>
          <p:spPr>
            <a:xfrm>
              <a:off x="-471960" y="-2228572"/>
              <a:ext cx="7972697" cy="163002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3120"/>
                </a:lnSpc>
                <a:spcBef>
                  <a:spcPct val="0"/>
                </a:spcBef>
              </a:pPr>
              <a:r>
                <a:rPr lang="en-US" sz="3600" b="1" err="1">
                  <a:solidFill>
                    <a:schemeClr val="bg1"/>
                  </a:solidFill>
                  <a:latin typeface="Poppins" panose="00000500000000000000" pitchFamily="2" charset="0"/>
                  <a:ea typeface="Poppins Light"/>
                  <a:cs typeface="Poppins" panose="00000500000000000000" pitchFamily="2" charset="0"/>
                  <a:sym typeface="Poppins Light"/>
                </a:rPr>
                <a:t>Où</a:t>
              </a:r>
              <a:r>
                <a:rPr lang="en-US" sz="3600" b="1">
                  <a:solidFill>
                    <a:schemeClr val="bg1"/>
                  </a:solidFill>
                  <a:latin typeface="Poppins" panose="00000500000000000000" pitchFamily="2" charset="0"/>
                  <a:ea typeface="Poppins Light"/>
                  <a:cs typeface="Poppins" panose="00000500000000000000" pitchFamily="2" charset="0"/>
                  <a:sym typeface="Poppins Light"/>
                </a:rPr>
                <a:t> </a:t>
              </a:r>
              <a:r>
                <a:rPr lang="en-US" sz="3600" b="1" err="1">
                  <a:solidFill>
                    <a:schemeClr val="bg1"/>
                  </a:solidFill>
                  <a:latin typeface="Poppins" panose="00000500000000000000" pitchFamily="2" charset="0"/>
                  <a:ea typeface="Poppins Light"/>
                  <a:cs typeface="Poppins" panose="00000500000000000000" pitchFamily="2" charset="0"/>
                  <a:sym typeface="Poppins Light"/>
                </a:rPr>
                <a:t>en</a:t>
              </a:r>
              <a:r>
                <a:rPr lang="en-US" sz="3600" b="1">
                  <a:solidFill>
                    <a:schemeClr val="bg1"/>
                  </a:solidFill>
                  <a:latin typeface="Poppins" panose="00000500000000000000" pitchFamily="2" charset="0"/>
                  <a:ea typeface="Poppins Light"/>
                  <a:cs typeface="Poppins" panose="00000500000000000000" pitchFamily="2" charset="0"/>
                  <a:sym typeface="Poppins Light"/>
                </a:rPr>
                <a:t> </a:t>
              </a:r>
              <a:r>
                <a:rPr lang="en-US" sz="3600" b="1" err="1">
                  <a:solidFill>
                    <a:schemeClr val="bg1"/>
                  </a:solidFill>
                  <a:latin typeface="Poppins" panose="00000500000000000000" pitchFamily="2" charset="0"/>
                  <a:ea typeface="Poppins Light"/>
                  <a:cs typeface="Poppins" panose="00000500000000000000" pitchFamily="2" charset="0"/>
                  <a:sym typeface="Poppins Light"/>
                </a:rPr>
                <a:t>sommes</a:t>
              </a:r>
              <a:r>
                <a:rPr lang="en-US" sz="3600" b="1">
                  <a:solidFill>
                    <a:schemeClr val="bg1"/>
                  </a:solidFill>
                  <a:latin typeface="Poppins" panose="00000500000000000000" pitchFamily="2" charset="0"/>
                  <a:ea typeface="Poppins Light"/>
                  <a:cs typeface="Poppins" panose="00000500000000000000" pitchFamily="2" charset="0"/>
                  <a:sym typeface="Poppins Light"/>
                </a:rPr>
                <a:t>-nous ?</a:t>
              </a:r>
            </a:p>
          </p:txBody>
        </p:sp>
      </p:grpSp>
      <p:pic>
        <p:nvPicPr>
          <p:cNvPr id="12" name="Graphique 11" descr="Calendrier mensuel contour">
            <a:extLst>
              <a:ext uri="{FF2B5EF4-FFF2-40B4-BE49-F238E27FC236}">
                <a16:creationId xmlns:a16="http://schemas.microsoft.com/office/drawing/2014/main" id="{657CD96F-5524-0537-9789-AADB6EAEDA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959161" y="4133082"/>
            <a:ext cx="1965874" cy="1965874"/>
          </a:xfrm>
          <a:prstGeom prst="rect">
            <a:avLst/>
          </a:prstGeom>
        </p:spPr>
      </p:pic>
      <p:pic>
        <p:nvPicPr>
          <p:cNvPr id="13" name="Image 12" descr="Une image contenant texte, Police, Graphique, logo&#10;&#10;Le contenu généré par l’IA peut être incorrect.">
            <a:extLst>
              <a:ext uri="{FF2B5EF4-FFF2-40B4-BE49-F238E27FC236}">
                <a16:creationId xmlns:a16="http://schemas.microsoft.com/office/drawing/2014/main" id="{E287E141-CDE0-E1C2-A9E7-EAED07099C4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7276" y="9549126"/>
            <a:ext cx="853724" cy="649358"/>
          </a:xfrm>
          <a:prstGeom prst="rect">
            <a:avLst/>
          </a:prstGeom>
        </p:spPr>
      </p:pic>
      <p:pic>
        <p:nvPicPr>
          <p:cNvPr id="14" name="Image 13" descr="Une image contenant texte, Police, Graphique, graphisme&#10;&#10;Le contenu généré par l’IA peut être incorrect.">
            <a:extLst>
              <a:ext uri="{FF2B5EF4-FFF2-40B4-BE49-F238E27FC236}">
                <a16:creationId xmlns:a16="http://schemas.microsoft.com/office/drawing/2014/main" id="{BCFC818E-C395-9FA4-4F97-61DD5D83BA4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065" y="9719298"/>
            <a:ext cx="1518898" cy="453402"/>
          </a:xfrm>
          <a:prstGeom prst="rect">
            <a:avLst/>
          </a:prstGeom>
        </p:spPr>
      </p:pic>
      <p:pic>
        <p:nvPicPr>
          <p:cNvPr id="15" name="Image 14" descr="Une image contenant noir, obscurité&#10;&#10;Le contenu généré par l’IA peut être incorrect.">
            <a:extLst>
              <a:ext uri="{FF2B5EF4-FFF2-40B4-BE49-F238E27FC236}">
                <a16:creationId xmlns:a16="http://schemas.microsoft.com/office/drawing/2014/main" id="{24D89389-0F34-973D-0EC2-01C8B1E38921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9993" y="9707068"/>
            <a:ext cx="1198007" cy="465632"/>
          </a:xfrm>
          <a:prstGeom prst="rect">
            <a:avLst/>
          </a:prstGeom>
        </p:spPr>
      </p:pic>
      <p:sp>
        <p:nvSpPr>
          <p:cNvPr id="16" name="TextBox 9">
            <a:extLst>
              <a:ext uri="{FF2B5EF4-FFF2-40B4-BE49-F238E27FC236}">
                <a16:creationId xmlns:a16="http://schemas.microsoft.com/office/drawing/2014/main" id="{4F56760D-5DDF-6F49-380F-8BE7DEC44B2A}"/>
              </a:ext>
            </a:extLst>
          </p:cNvPr>
          <p:cNvSpPr txBox="1"/>
          <p:nvPr/>
        </p:nvSpPr>
        <p:spPr>
          <a:xfrm>
            <a:off x="7074495" y="949765"/>
            <a:ext cx="10301571" cy="42742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120"/>
              </a:lnSpc>
              <a:spcBef>
                <a:spcPct val="0"/>
              </a:spcBef>
            </a:pPr>
            <a:r>
              <a:rPr lang="en-US" sz="3200" b="1" err="1">
                <a:solidFill>
                  <a:schemeClr val="tx1">
                    <a:lumMod val="75000"/>
                    <a:lumOff val="25000"/>
                  </a:schemeClr>
                </a:solidFill>
                <a:latin typeface="Poppins"/>
                <a:ea typeface="Poppins Light"/>
                <a:cs typeface="Poppins"/>
                <a:sym typeface="Poppins Light"/>
              </a:rPr>
              <a:t>Quelques</a:t>
            </a:r>
            <a:r>
              <a:rPr lang="en-US" sz="3200" b="1">
                <a:solidFill>
                  <a:schemeClr val="tx1">
                    <a:lumMod val="75000"/>
                    <a:lumOff val="25000"/>
                  </a:schemeClr>
                </a:solidFill>
                <a:latin typeface="Poppins"/>
                <a:ea typeface="Poppins Light"/>
                <a:cs typeface="Poppins"/>
                <a:sym typeface="Poppins Light"/>
              </a:rPr>
              <a:t> étapes </a:t>
            </a:r>
            <a:r>
              <a:rPr lang="en-US" sz="3200" b="1" err="1">
                <a:solidFill>
                  <a:schemeClr val="tx1">
                    <a:lumMod val="75000"/>
                    <a:lumOff val="25000"/>
                  </a:schemeClr>
                </a:solidFill>
                <a:latin typeface="Poppins"/>
                <a:ea typeface="Poppins Light"/>
                <a:cs typeface="Poppins"/>
                <a:sym typeface="Poppins Light"/>
              </a:rPr>
              <a:t>calendaires</a:t>
            </a:r>
            <a:r>
              <a:rPr lang="en-US" sz="3200" b="1">
                <a:solidFill>
                  <a:schemeClr val="tx1">
                    <a:lumMod val="75000"/>
                    <a:lumOff val="25000"/>
                  </a:schemeClr>
                </a:solidFill>
                <a:latin typeface="Poppins"/>
                <a:ea typeface="Poppins Light"/>
                <a:cs typeface="Poppins"/>
                <a:sym typeface="Poppins Light"/>
              </a:rPr>
              <a:t> 2026</a:t>
            </a:r>
          </a:p>
        </p:txBody>
      </p:sp>
      <p:cxnSp>
        <p:nvCxnSpPr>
          <p:cNvPr id="19" name="Connecteur droit 18">
            <a:extLst>
              <a:ext uri="{FF2B5EF4-FFF2-40B4-BE49-F238E27FC236}">
                <a16:creationId xmlns:a16="http://schemas.microsoft.com/office/drawing/2014/main" id="{F56CA96B-DE00-26A0-3D42-0F9645FA0EE3}"/>
              </a:ext>
            </a:extLst>
          </p:cNvPr>
          <p:cNvCxnSpPr>
            <a:cxnSpLocks/>
          </p:cNvCxnSpPr>
          <p:nvPr/>
        </p:nvCxnSpPr>
        <p:spPr>
          <a:xfrm flipV="1">
            <a:off x="0" y="3453720"/>
            <a:ext cx="16903858" cy="28237"/>
          </a:xfrm>
          <a:prstGeom prst="line">
            <a:avLst/>
          </a:prstGeom>
          <a:ln w="47625">
            <a:solidFill>
              <a:srgbClr val="9DC2C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Groupe 19">
            <a:extLst>
              <a:ext uri="{FF2B5EF4-FFF2-40B4-BE49-F238E27FC236}">
                <a16:creationId xmlns:a16="http://schemas.microsoft.com/office/drawing/2014/main" id="{252CB762-C1C6-7F04-8714-50477D9E6D02}"/>
              </a:ext>
            </a:extLst>
          </p:cNvPr>
          <p:cNvGrpSpPr/>
          <p:nvPr/>
        </p:nvGrpSpPr>
        <p:grpSpPr>
          <a:xfrm>
            <a:off x="16102654" y="3453720"/>
            <a:ext cx="1602411" cy="2348731"/>
            <a:chOff x="7276140" y="1569713"/>
            <a:chExt cx="870600" cy="870600"/>
          </a:xfrm>
        </p:grpSpPr>
        <p:sp>
          <p:nvSpPr>
            <p:cNvPr id="21" name="Arc 20">
              <a:extLst>
                <a:ext uri="{FF2B5EF4-FFF2-40B4-BE49-F238E27FC236}">
                  <a16:creationId xmlns:a16="http://schemas.microsoft.com/office/drawing/2014/main" id="{60566B0C-EC5B-DFCC-EC88-4C113A6DE1DF}"/>
                </a:ext>
              </a:extLst>
            </p:cNvPr>
            <p:cNvSpPr/>
            <p:nvPr/>
          </p:nvSpPr>
          <p:spPr>
            <a:xfrm>
              <a:off x="7276140" y="1569713"/>
              <a:ext cx="870600" cy="870600"/>
            </a:xfrm>
            <a:prstGeom prst="arc">
              <a:avLst/>
            </a:prstGeom>
            <a:ln w="47625">
              <a:solidFill>
                <a:srgbClr val="9DC2C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fr-FR" sz="2400"/>
            </a:p>
          </p:txBody>
        </p:sp>
        <p:sp>
          <p:nvSpPr>
            <p:cNvPr id="24" name="Arc 23">
              <a:extLst>
                <a:ext uri="{FF2B5EF4-FFF2-40B4-BE49-F238E27FC236}">
                  <a16:creationId xmlns:a16="http://schemas.microsoft.com/office/drawing/2014/main" id="{BB8E58ED-1951-2A12-5BE3-EBE98759002D}"/>
                </a:ext>
              </a:extLst>
            </p:cNvPr>
            <p:cNvSpPr/>
            <p:nvPr/>
          </p:nvSpPr>
          <p:spPr>
            <a:xfrm rot="5400000">
              <a:off x="7276140" y="1569713"/>
              <a:ext cx="870600" cy="870600"/>
            </a:xfrm>
            <a:prstGeom prst="arc">
              <a:avLst/>
            </a:prstGeom>
            <a:ln w="47625">
              <a:solidFill>
                <a:srgbClr val="9DC2C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fr-FR" sz="2400"/>
            </a:p>
          </p:txBody>
        </p:sp>
      </p:grpSp>
      <p:grpSp>
        <p:nvGrpSpPr>
          <p:cNvPr id="25" name="Groupe 24">
            <a:extLst>
              <a:ext uri="{FF2B5EF4-FFF2-40B4-BE49-F238E27FC236}">
                <a16:creationId xmlns:a16="http://schemas.microsoft.com/office/drawing/2014/main" id="{2C5F0ACE-6510-F000-9131-A43989871F15}"/>
              </a:ext>
            </a:extLst>
          </p:cNvPr>
          <p:cNvGrpSpPr/>
          <p:nvPr/>
        </p:nvGrpSpPr>
        <p:grpSpPr>
          <a:xfrm rot="10800000">
            <a:off x="6428800" y="5813353"/>
            <a:ext cx="1616063" cy="2433697"/>
            <a:chOff x="7268723" y="1569713"/>
            <a:chExt cx="878017" cy="875510"/>
          </a:xfrm>
        </p:grpSpPr>
        <p:sp>
          <p:nvSpPr>
            <p:cNvPr id="26" name="Arc 25">
              <a:extLst>
                <a:ext uri="{FF2B5EF4-FFF2-40B4-BE49-F238E27FC236}">
                  <a16:creationId xmlns:a16="http://schemas.microsoft.com/office/drawing/2014/main" id="{B970324B-FF99-5551-67A2-9CDCB7414DF4}"/>
                </a:ext>
              </a:extLst>
            </p:cNvPr>
            <p:cNvSpPr/>
            <p:nvPr/>
          </p:nvSpPr>
          <p:spPr>
            <a:xfrm>
              <a:off x="7276140" y="1569713"/>
              <a:ext cx="870600" cy="870600"/>
            </a:xfrm>
            <a:prstGeom prst="arc">
              <a:avLst>
                <a:gd name="adj1" fmla="val 16200000"/>
                <a:gd name="adj2" fmla="val 27707"/>
              </a:avLst>
            </a:prstGeom>
            <a:ln w="47625">
              <a:solidFill>
                <a:srgbClr val="9DC2C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fr-FR" sz="2400"/>
            </a:p>
          </p:txBody>
        </p:sp>
        <p:sp>
          <p:nvSpPr>
            <p:cNvPr id="27" name="Arc 26">
              <a:extLst>
                <a:ext uri="{FF2B5EF4-FFF2-40B4-BE49-F238E27FC236}">
                  <a16:creationId xmlns:a16="http://schemas.microsoft.com/office/drawing/2014/main" id="{4C25B137-CA94-4E7E-9B3B-74FC28576838}"/>
                </a:ext>
              </a:extLst>
            </p:cNvPr>
            <p:cNvSpPr/>
            <p:nvPr/>
          </p:nvSpPr>
          <p:spPr>
            <a:xfrm rot="5400000">
              <a:off x="7268724" y="1574622"/>
              <a:ext cx="870600" cy="870601"/>
            </a:xfrm>
            <a:prstGeom prst="arc">
              <a:avLst>
                <a:gd name="adj1" fmla="val 16200000"/>
                <a:gd name="adj2" fmla="val 1"/>
              </a:avLst>
            </a:prstGeom>
            <a:ln w="47625">
              <a:solidFill>
                <a:srgbClr val="9DC2C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fr-FR" sz="2400"/>
            </a:p>
          </p:txBody>
        </p:sp>
      </p:grpSp>
      <p:cxnSp>
        <p:nvCxnSpPr>
          <p:cNvPr id="28" name="Connecteur droit 27">
            <a:extLst>
              <a:ext uri="{FF2B5EF4-FFF2-40B4-BE49-F238E27FC236}">
                <a16:creationId xmlns:a16="http://schemas.microsoft.com/office/drawing/2014/main" id="{F1C46E4B-0DFA-1E58-6EEB-25DE1F311DBE}"/>
              </a:ext>
            </a:extLst>
          </p:cNvPr>
          <p:cNvCxnSpPr>
            <a:cxnSpLocks/>
          </p:cNvCxnSpPr>
          <p:nvPr/>
        </p:nvCxnSpPr>
        <p:spPr>
          <a:xfrm flipV="1">
            <a:off x="7230011" y="5802443"/>
            <a:ext cx="9673847" cy="8867"/>
          </a:xfrm>
          <a:prstGeom prst="line">
            <a:avLst/>
          </a:prstGeom>
          <a:ln w="47625">
            <a:solidFill>
              <a:srgbClr val="9DC2C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Connecteur droit 28">
            <a:extLst>
              <a:ext uri="{FF2B5EF4-FFF2-40B4-BE49-F238E27FC236}">
                <a16:creationId xmlns:a16="http://schemas.microsoft.com/office/drawing/2014/main" id="{4D7AF7C5-F67D-90D1-2650-868676501BF0}"/>
              </a:ext>
            </a:extLst>
          </p:cNvPr>
          <p:cNvCxnSpPr>
            <a:cxnSpLocks/>
          </p:cNvCxnSpPr>
          <p:nvPr/>
        </p:nvCxnSpPr>
        <p:spPr>
          <a:xfrm flipV="1">
            <a:off x="7230010" y="8233403"/>
            <a:ext cx="11057990" cy="13648"/>
          </a:xfrm>
          <a:prstGeom prst="line">
            <a:avLst/>
          </a:prstGeom>
          <a:ln w="47625">
            <a:solidFill>
              <a:srgbClr val="9DC2C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riangle isocèle 29">
            <a:extLst>
              <a:ext uri="{FF2B5EF4-FFF2-40B4-BE49-F238E27FC236}">
                <a16:creationId xmlns:a16="http://schemas.microsoft.com/office/drawing/2014/main" id="{09466AC4-FF9C-7037-5DC1-294A623A3546}"/>
              </a:ext>
            </a:extLst>
          </p:cNvPr>
          <p:cNvSpPr/>
          <p:nvPr/>
        </p:nvSpPr>
        <p:spPr>
          <a:xfrm rot="5400000">
            <a:off x="16165742" y="8159002"/>
            <a:ext cx="292346" cy="172219"/>
          </a:xfrm>
          <a:prstGeom prst="triangle">
            <a:avLst/>
          </a:prstGeom>
          <a:solidFill>
            <a:srgbClr val="9DC2C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/>
          </a:p>
        </p:txBody>
      </p:sp>
      <p:grpSp>
        <p:nvGrpSpPr>
          <p:cNvPr id="34" name="Groupe 33">
            <a:extLst>
              <a:ext uri="{FF2B5EF4-FFF2-40B4-BE49-F238E27FC236}">
                <a16:creationId xmlns:a16="http://schemas.microsoft.com/office/drawing/2014/main" id="{86D92769-0337-6052-3ED1-165F9C87C340}"/>
              </a:ext>
            </a:extLst>
          </p:cNvPr>
          <p:cNvGrpSpPr/>
          <p:nvPr/>
        </p:nvGrpSpPr>
        <p:grpSpPr>
          <a:xfrm>
            <a:off x="12797109" y="2429954"/>
            <a:ext cx="1698475" cy="1222353"/>
            <a:chOff x="916474" y="550143"/>
            <a:chExt cx="1273889" cy="916786"/>
          </a:xfrm>
        </p:grpSpPr>
        <p:sp>
          <p:nvSpPr>
            <p:cNvPr id="35" name="ZoneTexte 34">
              <a:extLst>
                <a:ext uri="{FF2B5EF4-FFF2-40B4-BE49-F238E27FC236}">
                  <a16:creationId xmlns:a16="http://schemas.microsoft.com/office/drawing/2014/main" id="{5B4275FD-E1E7-AA9B-AC2E-7A78463E162E}"/>
                </a:ext>
              </a:extLst>
            </p:cNvPr>
            <p:cNvSpPr txBox="1"/>
            <p:nvPr/>
          </p:nvSpPr>
          <p:spPr>
            <a:xfrm>
              <a:off x="916474" y="550143"/>
              <a:ext cx="1273889" cy="478395"/>
            </a:xfrm>
            <a:prstGeom prst="rect">
              <a:avLst/>
            </a:prstGeom>
            <a:noFill/>
          </p:spPr>
          <p:txBody>
            <a:bodyPr wrap="square" lIns="0" tIns="0" rIns="0" bIns="143996" rtlCol="0" anchor="b" anchorCtr="0">
              <a:spAutoFit/>
            </a:bodyPr>
            <a:lstStyle/>
            <a:p>
              <a:pPr algn="ctr"/>
              <a:r>
                <a:rPr lang="fr-FR" sz="1600" b="1" dirty="0">
                  <a:latin typeface="Poppins Light"/>
                  <a:cs typeface="Poppins Light"/>
                </a:rPr>
                <a:t>Réunion COMITE SCIENTIFIQUE</a:t>
              </a:r>
            </a:p>
          </p:txBody>
        </p:sp>
        <p:sp>
          <p:nvSpPr>
            <p:cNvPr id="36" name="Ellipse 35">
              <a:extLst>
                <a:ext uri="{FF2B5EF4-FFF2-40B4-BE49-F238E27FC236}">
                  <a16:creationId xmlns:a16="http://schemas.microsoft.com/office/drawing/2014/main" id="{C5F455D3-DCA7-BBDE-32E2-2754D14B0F73}"/>
                </a:ext>
              </a:extLst>
            </p:cNvPr>
            <p:cNvSpPr/>
            <p:nvPr/>
          </p:nvSpPr>
          <p:spPr>
            <a:xfrm>
              <a:off x="1416619" y="1193329"/>
              <a:ext cx="273600" cy="27360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1100"/>
            </a:p>
          </p:txBody>
        </p:sp>
      </p:grpSp>
      <p:sp>
        <p:nvSpPr>
          <p:cNvPr id="38" name="ZoneTexte 37">
            <a:extLst>
              <a:ext uri="{FF2B5EF4-FFF2-40B4-BE49-F238E27FC236}">
                <a16:creationId xmlns:a16="http://schemas.microsoft.com/office/drawing/2014/main" id="{EA07E44E-5ABE-34EB-423E-6AE9692E49B8}"/>
              </a:ext>
            </a:extLst>
          </p:cNvPr>
          <p:cNvSpPr txBox="1"/>
          <p:nvPr/>
        </p:nvSpPr>
        <p:spPr>
          <a:xfrm>
            <a:off x="6808817" y="4958196"/>
            <a:ext cx="1884252" cy="637845"/>
          </a:xfrm>
          <a:prstGeom prst="rect">
            <a:avLst/>
          </a:prstGeom>
          <a:noFill/>
        </p:spPr>
        <p:txBody>
          <a:bodyPr wrap="square" lIns="0" tIns="0" rIns="0" bIns="143996" rtlCol="0" anchor="b" anchorCtr="0">
            <a:spAutoFit/>
          </a:bodyPr>
          <a:lstStyle/>
          <a:p>
            <a:pPr algn="ctr"/>
            <a:r>
              <a:rPr lang="fr-FR" sz="1600" b="1">
                <a:latin typeface="Poppins Light"/>
                <a:cs typeface="Poppins Light"/>
              </a:rPr>
              <a:t>Echanges &amp; soumission CS</a:t>
            </a:r>
          </a:p>
        </p:txBody>
      </p:sp>
      <p:sp>
        <p:nvSpPr>
          <p:cNvPr id="47" name="ZoneTexte 46">
            <a:extLst>
              <a:ext uri="{FF2B5EF4-FFF2-40B4-BE49-F238E27FC236}">
                <a16:creationId xmlns:a16="http://schemas.microsoft.com/office/drawing/2014/main" id="{73846AAE-4A76-28B6-FB57-3B455E8A3E16}"/>
              </a:ext>
            </a:extLst>
          </p:cNvPr>
          <p:cNvSpPr txBox="1"/>
          <p:nvPr/>
        </p:nvSpPr>
        <p:spPr>
          <a:xfrm>
            <a:off x="11668676" y="7382796"/>
            <a:ext cx="1530685" cy="637845"/>
          </a:xfrm>
          <a:prstGeom prst="rect">
            <a:avLst/>
          </a:prstGeom>
          <a:noFill/>
        </p:spPr>
        <p:txBody>
          <a:bodyPr wrap="square" lIns="0" tIns="0" rIns="0" bIns="143996" rtlCol="0" anchor="b" anchorCtr="0">
            <a:spAutoFit/>
          </a:bodyPr>
          <a:lstStyle/>
          <a:p>
            <a:pPr algn="ctr"/>
            <a:r>
              <a:rPr lang="fr-FR" sz="1600" b="1">
                <a:latin typeface="Poppins Light"/>
                <a:cs typeface="Poppins Light"/>
              </a:rPr>
              <a:t>RESTITUTION ADEME</a:t>
            </a:r>
          </a:p>
        </p:txBody>
      </p:sp>
      <p:grpSp>
        <p:nvGrpSpPr>
          <p:cNvPr id="55" name="Groupe 54">
            <a:extLst>
              <a:ext uri="{FF2B5EF4-FFF2-40B4-BE49-F238E27FC236}">
                <a16:creationId xmlns:a16="http://schemas.microsoft.com/office/drawing/2014/main" id="{B04BF46C-E9E7-63F7-CF50-AF2D8B811DD4}"/>
              </a:ext>
            </a:extLst>
          </p:cNvPr>
          <p:cNvGrpSpPr/>
          <p:nvPr/>
        </p:nvGrpSpPr>
        <p:grpSpPr>
          <a:xfrm>
            <a:off x="14119836" y="7248187"/>
            <a:ext cx="2253103" cy="1180313"/>
            <a:chOff x="111345" y="430478"/>
            <a:chExt cx="1787807" cy="885258"/>
          </a:xfrm>
        </p:grpSpPr>
        <p:sp>
          <p:nvSpPr>
            <p:cNvPr id="56" name="ZoneTexte 55">
              <a:extLst>
                <a:ext uri="{FF2B5EF4-FFF2-40B4-BE49-F238E27FC236}">
                  <a16:creationId xmlns:a16="http://schemas.microsoft.com/office/drawing/2014/main" id="{FE2C8F3D-ED2D-927B-2BFE-D82B4EB88719}"/>
                </a:ext>
              </a:extLst>
            </p:cNvPr>
            <p:cNvSpPr txBox="1"/>
            <p:nvPr/>
          </p:nvSpPr>
          <p:spPr>
            <a:xfrm>
              <a:off x="111345" y="430478"/>
              <a:ext cx="1787807" cy="570731"/>
            </a:xfrm>
            <a:prstGeom prst="rect">
              <a:avLst/>
            </a:prstGeom>
            <a:noFill/>
          </p:spPr>
          <p:txBody>
            <a:bodyPr wrap="square" lIns="0" tIns="0" rIns="0" bIns="143996" rtlCol="0" anchor="b" anchorCtr="0">
              <a:spAutoFit/>
            </a:bodyPr>
            <a:lstStyle/>
            <a:p>
              <a:pPr algn="ctr"/>
              <a:r>
                <a:rPr lang="fr-FR" sz="2000" b="1">
                  <a:solidFill>
                    <a:schemeClr val="accent6"/>
                  </a:solidFill>
                  <a:latin typeface="Poppins Light"/>
                  <a:cs typeface="Poppins Light"/>
                </a:rPr>
                <a:t>Version bêta 1</a:t>
              </a:r>
              <a:br>
                <a:rPr lang="fr-FR" sz="2000" b="1">
                  <a:solidFill>
                    <a:schemeClr val="accent6"/>
                  </a:solidFill>
                  <a:latin typeface="Poppins Light"/>
                  <a:cs typeface="Poppins Light"/>
                </a:rPr>
              </a:br>
              <a:r>
                <a:rPr lang="fr-FR" sz="2000" b="1">
                  <a:solidFill>
                    <a:schemeClr val="accent6"/>
                  </a:solidFill>
                  <a:latin typeface="Poppins Light"/>
                  <a:cs typeface="Poppins Light"/>
                </a:rPr>
                <a:t>disponible</a:t>
              </a:r>
            </a:p>
          </p:txBody>
        </p:sp>
        <p:sp>
          <p:nvSpPr>
            <p:cNvPr id="57" name="Ellipse 56">
              <a:extLst>
                <a:ext uri="{FF2B5EF4-FFF2-40B4-BE49-F238E27FC236}">
                  <a16:creationId xmlns:a16="http://schemas.microsoft.com/office/drawing/2014/main" id="{B094D84E-319A-0339-6262-36BEA14593C4}"/>
                </a:ext>
              </a:extLst>
            </p:cNvPr>
            <p:cNvSpPr/>
            <p:nvPr/>
          </p:nvSpPr>
          <p:spPr>
            <a:xfrm>
              <a:off x="876956" y="1042136"/>
              <a:ext cx="273600" cy="273600"/>
            </a:xfrm>
            <a:prstGeom prst="ellipse">
              <a:avLst/>
            </a:prstGeom>
            <a:solidFill>
              <a:srgbClr val="FFC000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1467">
                <a:solidFill>
                  <a:schemeClr val="accent6"/>
                </a:solidFill>
              </a:endParaRPr>
            </a:p>
          </p:txBody>
        </p:sp>
      </p:grpSp>
      <p:sp>
        <p:nvSpPr>
          <p:cNvPr id="58" name="Triangle isocèle 57">
            <a:extLst>
              <a:ext uri="{FF2B5EF4-FFF2-40B4-BE49-F238E27FC236}">
                <a16:creationId xmlns:a16="http://schemas.microsoft.com/office/drawing/2014/main" id="{597991E1-2A3A-7768-6575-639D97BA6E6D}"/>
              </a:ext>
            </a:extLst>
          </p:cNvPr>
          <p:cNvSpPr>
            <a:spLocks noChangeAspect="1"/>
          </p:cNvSpPr>
          <p:nvPr/>
        </p:nvSpPr>
        <p:spPr>
          <a:xfrm rot="5400000">
            <a:off x="11690574" y="3348011"/>
            <a:ext cx="278394" cy="239994"/>
          </a:xfrm>
          <a:prstGeom prst="triangle">
            <a:avLst/>
          </a:prstGeom>
          <a:solidFill>
            <a:srgbClr val="9DC2C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/>
          </a:p>
        </p:txBody>
      </p:sp>
      <p:sp>
        <p:nvSpPr>
          <p:cNvPr id="59" name="Triangle isocèle 58">
            <a:extLst>
              <a:ext uri="{FF2B5EF4-FFF2-40B4-BE49-F238E27FC236}">
                <a16:creationId xmlns:a16="http://schemas.microsoft.com/office/drawing/2014/main" id="{8EE91FA8-F4AE-7193-7A75-E3D1BEA9386C}"/>
              </a:ext>
            </a:extLst>
          </p:cNvPr>
          <p:cNvSpPr>
            <a:spLocks noChangeAspect="1"/>
          </p:cNvSpPr>
          <p:nvPr/>
        </p:nvSpPr>
        <p:spPr>
          <a:xfrm rot="16200000">
            <a:off x="8957830" y="5687076"/>
            <a:ext cx="278394" cy="239994"/>
          </a:xfrm>
          <a:prstGeom prst="triangle">
            <a:avLst/>
          </a:prstGeom>
          <a:solidFill>
            <a:srgbClr val="9DC2C2"/>
          </a:solidFill>
          <a:ln>
            <a:solidFill>
              <a:srgbClr val="9DC2C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/>
          </a:p>
        </p:txBody>
      </p:sp>
      <p:sp>
        <p:nvSpPr>
          <p:cNvPr id="60" name="Triangle isocèle 59">
            <a:extLst>
              <a:ext uri="{FF2B5EF4-FFF2-40B4-BE49-F238E27FC236}">
                <a16:creationId xmlns:a16="http://schemas.microsoft.com/office/drawing/2014/main" id="{EB069589-16F1-77D8-3E67-0334B87E508E}"/>
              </a:ext>
            </a:extLst>
          </p:cNvPr>
          <p:cNvSpPr>
            <a:spLocks noChangeAspect="1"/>
          </p:cNvSpPr>
          <p:nvPr/>
        </p:nvSpPr>
        <p:spPr>
          <a:xfrm rot="5400000">
            <a:off x="10500488" y="8145904"/>
            <a:ext cx="278394" cy="239994"/>
          </a:xfrm>
          <a:prstGeom prst="triangle">
            <a:avLst/>
          </a:prstGeom>
          <a:solidFill>
            <a:srgbClr val="9DC2C2"/>
          </a:solidFill>
          <a:ln>
            <a:solidFill>
              <a:srgbClr val="9DC2C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/>
          </a:p>
        </p:txBody>
      </p:sp>
      <p:sp>
        <p:nvSpPr>
          <p:cNvPr id="63" name="Ellipse 62">
            <a:extLst>
              <a:ext uri="{FF2B5EF4-FFF2-40B4-BE49-F238E27FC236}">
                <a16:creationId xmlns:a16="http://schemas.microsoft.com/office/drawing/2014/main" id="{AB7BA646-BCEE-DE11-FB5C-5276A93F3DC5}"/>
              </a:ext>
            </a:extLst>
          </p:cNvPr>
          <p:cNvSpPr/>
          <p:nvPr/>
        </p:nvSpPr>
        <p:spPr>
          <a:xfrm>
            <a:off x="10208923" y="3299562"/>
            <a:ext cx="364790" cy="364791"/>
          </a:xfrm>
          <a:prstGeom prst="ellipse">
            <a:avLst/>
          </a:prstGeom>
          <a:solidFill>
            <a:srgbClr val="9DC2C2"/>
          </a:solidFill>
          <a:ln w="28575"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467"/>
          </a:p>
        </p:txBody>
      </p:sp>
      <p:sp>
        <p:nvSpPr>
          <p:cNvPr id="65" name="ZoneTexte 64">
            <a:extLst>
              <a:ext uri="{FF2B5EF4-FFF2-40B4-BE49-F238E27FC236}">
                <a16:creationId xmlns:a16="http://schemas.microsoft.com/office/drawing/2014/main" id="{EA5DF39E-C5A2-738E-90E0-4C29E9925C6C}"/>
              </a:ext>
            </a:extLst>
          </p:cNvPr>
          <p:cNvSpPr txBox="1"/>
          <p:nvPr/>
        </p:nvSpPr>
        <p:spPr>
          <a:xfrm>
            <a:off x="9616460" y="2290290"/>
            <a:ext cx="1698473" cy="961010"/>
          </a:xfrm>
          <a:prstGeom prst="rect">
            <a:avLst/>
          </a:prstGeom>
          <a:noFill/>
        </p:spPr>
        <p:txBody>
          <a:bodyPr wrap="square" lIns="0" tIns="0" rIns="0" bIns="143996" rtlCol="0" anchor="b" anchorCtr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fr-FR" sz="1600" b="1" dirty="0">
                <a:latin typeface="Poppins Light"/>
                <a:cs typeface="Poppins Light"/>
              </a:rPr>
              <a:t>Réunion de présentation</a:t>
            </a:r>
          </a:p>
          <a:p>
            <a:pPr algn="ctr">
              <a:spcAft>
                <a:spcPts val="600"/>
              </a:spcAft>
            </a:pPr>
            <a:r>
              <a:rPr lang="fr-FR" sz="1600" b="1" dirty="0">
                <a:latin typeface="Poppins Light"/>
                <a:cs typeface="Poppins Light"/>
              </a:rPr>
              <a:t> </a:t>
            </a:r>
            <a:r>
              <a:rPr lang="fr-FR" sz="1600" dirty="0">
                <a:latin typeface="Poppins Light"/>
                <a:cs typeface="Poppins Light"/>
              </a:rPr>
              <a:t>Grand public</a:t>
            </a:r>
          </a:p>
        </p:txBody>
      </p:sp>
      <p:sp>
        <p:nvSpPr>
          <p:cNvPr id="66" name="ZoneTexte 65">
            <a:extLst>
              <a:ext uri="{FF2B5EF4-FFF2-40B4-BE49-F238E27FC236}">
                <a16:creationId xmlns:a16="http://schemas.microsoft.com/office/drawing/2014/main" id="{D776A6F2-F9AF-849C-DFC1-90C307677E5C}"/>
              </a:ext>
            </a:extLst>
          </p:cNvPr>
          <p:cNvSpPr txBox="1"/>
          <p:nvPr/>
        </p:nvSpPr>
        <p:spPr>
          <a:xfrm>
            <a:off x="14272048" y="3216756"/>
            <a:ext cx="2602402" cy="360846"/>
          </a:xfrm>
          <a:prstGeom prst="rect">
            <a:avLst/>
          </a:prstGeom>
          <a:noFill/>
        </p:spPr>
        <p:txBody>
          <a:bodyPr wrap="square" lIns="0" tIns="0" rIns="0" bIns="143996" rtlCol="0" anchor="b" anchorCtr="0">
            <a:spAutoFit/>
          </a:bodyPr>
          <a:lstStyle/>
          <a:p>
            <a:pPr algn="ctr"/>
            <a:r>
              <a:rPr lang="fr-FR" sz="1400" i="1"/>
              <a:t>Sondage &amp; entretiens acteurs pro</a:t>
            </a:r>
          </a:p>
        </p:txBody>
      </p:sp>
      <p:grpSp>
        <p:nvGrpSpPr>
          <p:cNvPr id="83" name="Groupe 82">
            <a:extLst>
              <a:ext uri="{FF2B5EF4-FFF2-40B4-BE49-F238E27FC236}">
                <a16:creationId xmlns:a16="http://schemas.microsoft.com/office/drawing/2014/main" id="{8A03441B-C04D-E943-8F79-9548D58456B4}"/>
              </a:ext>
            </a:extLst>
          </p:cNvPr>
          <p:cNvGrpSpPr/>
          <p:nvPr/>
        </p:nvGrpSpPr>
        <p:grpSpPr>
          <a:xfrm>
            <a:off x="9957766" y="4490705"/>
            <a:ext cx="2511350" cy="1558955"/>
            <a:chOff x="-125101" y="146490"/>
            <a:chExt cx="1883561" cy="1169246"/>
          </a:xfrm>
        </p:grpSpPr>
        <p:sp>
          <p:nvSpPr>
            <p:cNvPr id="84" name="ZoneTexte 83">
              <a:extLst>
                <a:ext uri="{FF2B5EF4-FFF2-40B4-BE49-F238E27FC236}">
                  <a16:creationId xmlns:a16="http://schemas.microsoft.com/office/drawing/2014/main" id="{5485B984-C7CB-3C2E-2F0D-8EC1C1E52BA3}"/>
                </a:ext>
              </a:extLst>
            </p:cNvPr>
            <p:cNvSpPr txBox="1"/>
            <p:nvPr/>
          </p:nvSpPr>
          <p:spPr>
            <a:xfrm>
              <a:off x="-125101" y="146490"/>
              <a:ext cx="1883561" cy="847737"/>
            </a:xfrm>
            <a:prstGeom prst="rect">
              <a:avLst/>
            </a:prstGeom>
            <a:noFill/>
          </p:spPr>
          <p:txBody>
            <a:bodyPr wrap="square" lIns="0" tIns="0" rIns="0" bIns="143996" rtlCol="0" anchor="b" anchorCtr="0">
              <a:spAutoFit/>
            </a:bodyPr>
            <a:lstStyle/>
            <a:p>
              <a:pPr algn="ctr"/>
              <a:r>
                <a:rPr lang="fr-FR" sz="1600" b="1">
                  <a:latin typeface="Poppins Light"/>
                  <a:cs typeface="Poppins Light"/>
                </a:rPr>
                <a:t>Finalisation PROTOTYPAGE &amp; SPECIFIQUATIONS TECHNIQUES</a:t>
              </a:r>
            </a:p>
          </p:txBody>
        </p:sp>
        <p:sp>
          <p:nvSpPr>
            <p:cNvPr id="85" name="Ellipse 84">
              <a:extLst>
                <a:ext uri="{FF2B5EF4-FFF2-40B4-BE49-F238E27FC236}">
                  <a16:creationId xmlns:a16="http://schemas.microsoft.com/office/drawing/2014/main" id="{E6004C85-8A29-568D-D502-AA5E458F0F25}"/>
                </a:ext>
              </a:extLst>
            </p:cNvPr>
            <p:cNvSpPr/>
            <p:nvPr/>
          </p:nvSpPr>
          <p:spPr>
            <a:xfrm>
              <a:off x="619200" y="1042136"/>
              <a:ext cx="273600" cy="27360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2000"/>
            </a:p>
          </p:txBody>
        </p:sp>
      </p:grpSp>
      <p:grpSp>
        <p:nvGrpSpPr>
          <p:cNvPr id="86" name="Groupe 85">
            <a:extLst>
              <a:ext uri="{FF2B5EF4-FFF2-40B4-BE49-F238E27FC236}">
                <a16:creationId xmlns:a16="http://schemas.microsoft.com/office/drawing/2014/main" id="{49498E0F-0030-AB48-6DF6-3716491173E3}"/>
              </a:ext>
            </a:extLst>
          </p:cNvPr>
          <p:cNvGrpSpPr/>
          <p:nvPr/>
        </p:nvGrpSpPr>
        <p:grpSpPr>
          <a:xfrm>
            <a:off x="7692036" y="7172786"/>
            <a:ext cx="1896988" cy="1248856"/>
            <a:chOff x="18000" y="379071"/>
            <a:chExt cx="1476000" cy="936665"/>
          </a:xfrm>
        </p:grpSpPr>
        <p:sp>
          <p:nvSpPr>
            <p:cNvPr id="87" name="ZoneTexte 86">
              <a:extLst>
                <a:ext uri="{FF2B5EF4-FFF2-40B4-BE49-F238E27FC236}">
                  <a16:creationId xmlns:a16="http://schemas.microsoft.com/office/drawing/2014/main" id="{4E518C5D-6097-68C6-686D-433A82E3CDE8}"/>
                </a:ext>
              </a:extLst>
            </p:cNvPr>
            <p:cNvSpPr txBox="1"/>
            <p:nvPr/>
          </p:nvSpPr>
          <p:spPr>
            <a:xfrm>
              <a:off x="18000" y="379071"/>
              <a:ext cx="1476000" cy="663066"/>
            </a:xfrm>
            <a:prstGeom prst="rect">
              <a:avLst/>
            </a:prstGeom>
            <a:noFill/>
          </p:spPr>
          <p:txBody>
            <a:bodyPr wrap="square" lIns="0" tIns="0" rIns="0" bIns="143996" rtlCol="0" anchor="b" anchorCtr="0">
              <a:spAutoFit/>
            </a:bodyPr>
            <a:lstStyle/>
            <a:p>
              <a:pPr algn="ctr"/>
              <a:r>
                <a:rPr lang="fr-FR" sz="1600" b="1">
                  <a:latin typeface="Poppins Light"/>
                  <a:cs typeface="Poppins Light"/>
                </a:rPr>
                <a:t>Finalisation intermédiaire</a:t>
              </a:r>
              <a:br>
                <a:rPr lang="fr-FR" sz="1600" b="1">
                  <a:latin typeface="Poppins Light"/>
                </a:rPr>
              </a:br>
              <a:r>
                <a:rPr lang="fr-FR" sz="1600" b="1">
                  <a:highlight>
                    <a:srgbClr val="F0EEE4"/>
                  </a:highlight>
                  <a:latin typeface="Poppins Light"/>
                  <a:cs typeface="Poppins Light"/>
                </a:rPr>
                <a:t>METHODES</a:t>
              </a:r>
            </a:p>
          </p:txBody>
        </p:sp>
        <p:sp>
          <p:nvSpPr>
            <p:cNvPr id="88" name="Ellipse 87">
              <a:extLst>
                <a:ext uri="{FF2B5EF4-FFF2-40B4-BE49-F238E27FC236}">
                  <a16:creationId xmlns:a16="http://schemas.microsoft.com/office/drawing/2014/main" id="{06B2070F-6AC2-E9EE-5024-2F378C62C311}"/>
                </a:ext>
              </a:extLst>
            </p:cNvPr>
            <p:cNvSpPr/>
            <p:nvPr/>
          </p:nvSpPr>
          <p:spPr>
            <a:xfrm>
              <a:off x="619200" y="1042136"/>
              <a:ext cx="273600" cy="27360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1600"/>
            </a:p>
          </p:txBody>
        </p:sp>
      </p:grpSp>
      <p:grpSp>
        <p:nvGrpSpPr>
          <p:cNvPr id="89" name="Groupe 88">
            <a:extLst>
              <a:ext uri="{FF2B5EF4-FFF2-40B4-BE49-F238E27FC236}">
                <a16:creationId xmlns:a16="http://schemas.microsoft.com/office/drawing/2014/main" id="{015379E4-7F16-D616-8B5C-EE18B8F39521}"/>
              </a:ext>
            </a:extLst>
          </p:cNvPr>
          <p:cNvGrpSpPr/>
          <p:nvPr/>
        </p:nvGrpSpPr>
        <p:grpSpPr>
          <a:xfrm>
            <a:off x="14200837" y="4490702"/>
            <a:ext cx="2091099" cy="1511650"/>
            <a:chOff x="35593" y="143868"/>
            <a:chExt cx="1568365" cy="1133768"/>
          </a:xfrm>
        </p:grpSpPr>
        <p:sp>
          <p:nvSpPr>
            <p:cNvPr id="90" name="ZoneTexte 89">
              <a:extLst>
                <a:ext uri="{FF2B5EF4-FFF2-40B4-BE49-F238E27FC236}">
                  <a16:creationId xmlns:a16="http://schemas.microsoft.com/office/drawing/2014/main" id="{B9E3DA1D-C8CB-69ED-2271-7E2C6F73321B}"/>
                </a:ext>
              </a:extLst>
            </p:cNvPr>
            <p:cNvSpPr txBox="1"/>
            <p:nvPr/>
          </p:nvSpPr>
          <p:spPr>
            <a:xfrm>
              <a:off x="35593" y="143868"/>
              <a:ext cx="1568365" cy="847738"/>
            </a:xfrm>
            <a:prstGeom prst="rect">
              <a:avLst/>
            </a:prstGeom>
            <a:noFill/>
          </p:spPr>
          <p:txBody>
            <a:bodyPr wrap="square" lIns="0" tIns="0" rIns="0" bIns="143996" rtlCol="0" anchor="b" anchorCtr="0">
              <a:spAutoFit/>
            </a:bodyPr>
            <a:lstStyle/>
            <a:p>
              <a:pPr algn="ctr"/>
              <a:r>
                <a:rPr lang="fr-FR" sz="1600" b="1">
                  <a:latin typeface="Poppins Light"/>
                  <a:ea typeface="Calibri"/>
                  <a:cs typeface="Calibri"/>
                </a:rPr>
                <a:t>Enclenchement </a:t>
              </a:r>
              <a:r>
                <a:rPr lang="fr-FR" sz="1600" b="1">
                  <a:highlight>
                    <a:srgbClr val="F0EEE4"/>
                  </a:highlight>
                  <a:latin typeface="Poppins Light"/>
                  <a:ea typeface="Calibri"/>
                  <a:cs typeface="Calibri"/>
                </a:rPr>
                <a:t>METHODES DE CALCULS PAR BRIQUES</a:t>
              </a:r>
            </a:p>
          </p:txBody>
        </p:sp>
        <p:sp>
          <p:nvSpPr>
            <p:cNvPr id="91" name="Ellipse 90">
              <a:extLst>
                <a:ext uri="{FF2B5EF4-FFF2-40B4-BE49-F238E27FC236}">
                  <a16:creationId xmlns:a16="http://schemas.microsoft.com/office/drawing/2014/main" id="{595F1B4C-9FD6-7F1D-7BD2-A18814E073C4}"/>
                </a:ext>
              </a:extLst>
            </p:cNvPr>
            <p:cNvSpPr/>
            <p:nvPr/>
          </p:nvSpPr>
          <p:spPr>
            <a:xfrm>
              <a:off x="619200" y="1004036"/>
              <a:ext cx="273600" cy="27360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2000"/>
            </a:p>
          </p:txBody>
        </p:sp>
      </p:grpSp>
      <p:sp>
        <p:nvSpPr>
          <p:cNvPr id="95" name="Ellipse 94">
            <a:extLst>
              <a:ext uri="{FF2B5EF4-FFF2-40B4-BE49-F238E27FC236}">
                <a16:creationId xmlns:a16="http://schemas.microsoft.com/office/drawing/2014/main" id="{EB5545FB-D18B-B62F-EB2F-814E06F8B3D7}"/>
              </a:ext>
            </a:extLst>
          </p:cNvPr>
          <p:cNvSpPr/>
          <p:nvPr/>
        </p:nvSpPr>
        <p:spPr>
          <a:xfrm>
            <a:off x="12251624" y="8063710"/>
            <a:ext cx="364791" cy="364791"/>
          </a:xfrm>
          <a:prstGeom prst="ellipse">
            <a:avLst/>
          </a:prstGeom>
          <a:solidFill>
            <a:schemeClr val="bg1">
              <a:lumMod val="85000"/>
            </a:schemeClr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6" name="Ellipse 95">
            <a:extLst>
              <a:ext uri="{FF2B5EF4-FFF2-40B4-BE49-F238E27FC236}">
                <a16:creationId xmlns:a16="http://schemas.microsoft.com/office/drawing/2014/main" id="{8E41FE38-E714-0A95-0F69-33F2CFEDEF30}"/>
              </a:ext>
            </a:extLst>
          </p:cNvPr>
          <p:cNvSpPr/>
          <p:nvPr/>
        </p:nvSpPr>
        <p:spPr>
          <a:xfrm>
            <a:off x="7467207" y="5614914"/>
            <a:ext cx="364791" cy="364791"/>
          </a:xfrm>
          <a:prstGeom prst="ellipse">
            <a:avLst/>
          </a:prstGeom>
          <a:solidFill>
            <a:schemeClr val="bg1">
              <a:lumMod val="85000"/>
            </a:schemeClr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000"/>
          </a:p>
        </p:txBody>
      </p:sp>
      <p:sp>
        <p:nvSpPr>
          <p:cNvPr id="98" name="ZoneTexte 97">
            <a:extLst>
              <a:ext uri="{FF2B5EF4-FFF2-40B4-BE49-F238E27FC236}">
                <a16:creationId xmlns:a16="http://schemas.microsoft.com/office/drawing/2014/main" id="{5753C24C-4EBA-1751-03BC-756DF35369E5}"/>
              </a:ext>
            </a:extLst>
          </p:cNvPr>
          <p:cNvSpPr txBox="1"/>
          <p:nvPr/>
        </p:nvSpPr>
        <p:spPr>
          <a:xfrm>
            <a:off x="17112592" y="8233403"/>
            <a:ext cx="785210" cy="514734"/>
          </a:xfrm>
          <a:prstGeom prst="rect">
            <a:avLst/>
          </a:prstGeom>
          <a:noFill/>
        </p:spPr>
        <p:txBody>
          <a:bodyPr wrap="square" lIns="0" tIns="0" rIns="0" bIns="143996" rtlCol="0" anchor="b" anchorCtr="0">
            <a:spAutoFit/>
          </a:bodyPr>
          <a:lstStyle/>
          <a:p>
            <a:pPr algn="ctr"/>
            <a:r>
              <a:rPr lang="fr-FR" sz="2400">
                <a:solidFill>
                  <a:srgbClr val="9DC2C2"/>
                </a:solidFill>
              </a:rPr>
              <a:t>2027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437819EF-D0CA-38B5-C051-B1B76F9AA2F5}"/>
              </a:ext>
            </a:extLst>
          </p:cNvPr>
          <p:cNvSpPr txBox="1"/>
          <p:nvPr/>
        </p:nvSpPr>
        <p:spPr>
          <a:xfrm>
            <a:off x="6204110" y="2485662"/>
            <a:ext cx="1865233" cy="884066"/>
          </a:xfrm>
          <a:prstGeom prst="rect">
            <a:avLst/>
          </a:prstGeom>
          <a:noFill/>
        </p:spPr>
        <p:txBody>
          <a:bodyPr wrap="square" lIns="0" tIns="0" rIns="0" bIns="143996" rtlCol="0" anchor="b" anchorCtr="0">
            <a:spAutoFit/>
          </a:bodyPr>
          <a:lstStyle/>
          <a:p>
            <a:pPr algn="ctr"/>
            <a:r>
              <a:rPr lang="fr-FR" sz="1600" b="1" dirty="0">
                <a:latin typeface="Poppins Light"/>
                <a:cs typeface="Poppins"/>
              </a:rPr>
              <a:t>PROTOTYPAGE &amp; SPECIFIQUATIONS TECHNIQUES</a:t>
            </a:r>
          </a:p>
        </p:txBody>
      </p:sp>
      <p:sp>
        <p:nvSpPr>
          <p:cNvPr id="10" name="Ellipse 9">
            <a:extLst>
              <a:ext uri="{FF2B5EF4-FFF2-40B4-BE49-F238E27FC236}">
                <a16:creationId xmlns:a16="http://schemas.microsoft.com/office/drawing/2014/main" id="{B592E0EF-F1CD-883E-C546-53A7BB34B19F}"/>
              </a:ext>
            </a:extLst>
          </p:cNvPr>
          <p:cNvSpPr/>
          <p:nvPr/>
        </p:nvSpPr>
        <p:spPr>
          <a:xfrm>
            <a:off x="6954942" y="3285736"/>
            <a:ext cx="364790" cy="364791"/>
          </a:xfrm>
          <a:prstGeom prst="ellipse">
            <a:avLst/>
          </a:prstGeom>
          <a:solidFill>
            <a:srgbClr val="9DC2C2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467"/>
          </a:p>
        </p:txBody>
      </p:sp>
    </p:spTree>
    <p:extLst>
      <p:ext uri="{BB962C8B-B14F-4D97-AF65-F5344CB8AC3E}">
        <p14:creationId xmlns:p14="http://schemas.microsoft.com/office/powerpoint/2010/main" val="2003354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4372D97-8C81-321A-430C-9B9020AC59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AutoShape 2">
            <a:extLst>
              <a:ext uri="{FF2B5EF4-FFF2-40B4-BE49-F238E27FC236}">
                <a16:creationId xmlns:a16="http://schemas.microsoft.com/office/drawing/2014/main" id="{EF89318E-B85B-DDA0-0491-B36512A3CE3B}"/>
              </a:ext>
            </a:extLst>
          </p:cNvPr>
          <p:cNvSpPr/>
          <p:nvPr/>
        </p:nvSpPr>
        <p:spPr>
          <a:xfrm>
            <a:off x="0" y="-1"/>
            <a:ext cx="18288000" cy="1650177"/>
          </a:xfrm>
          <a:prstGeom prst="rect">
            <a:avLst/>
          </a:prstGeom>
          <a:solidFill>
            <a:srgbClr val="0C4566"/>
          </a:solidFill>
        </p:spPr>
        <p:txBody>
          <a:bodyPr/>
          <a:lstStyle/>
          <a:p>
            <a:endParaRPr lang="fr-FR"/>
          </a:p>
        </p:txBody>
      </p:sp>
      <p:pic>
        <p:nvPicPr>
          <p:cNvPr id="33" name="Image 32">
            <a:extLst>
              <a:ext uri="{FF2B5EF4-FFF2-40B4-BE49-F238E27FC236}">
                <a16:creationId xmlns:a16="http://schemas.microsoft.com/office/drawing/2014/main" id="{0AF8AE65-BD21-D671-1CE7-85F212FABC50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b="31603"/>
          <a:stretch>
            <a:fillRect/>
          </a:stretch>
        </p:blipFill>
        <p:spPr>
          <a:xfrm>
            <a:off x="16400655" y="1"/>
            <a:ext cx="1811145" cy="1257300"/>
          </a:xfrm>
          <a:prstGeom prst="rect">
            <a:avLst/>
          </a:prstGeom>
        </p:spPr>
      </p:pic>
      <p:sp>
        <p:nvSpPr>
          <p:cNvPr id="34" name="ZoneTexte 33">
            <a:extLst>
              <a:ext uri="{FF2B5EF4-FFF2-40B4-BE49-F238E27FC236}">
                <a16:creationId xmlns:a16="http://schemas.microsoft.com/office/drawing/2014/main" id="{667DE548-D118-0FAB-8A4E-5D91835F5250}"/>
              </a:ext>
            </a:extLst>
          </p:cNvPr>
          <p:cNvSpPr txBox="1"/>
          <p:nvPr/>
        </p:nvSpPr>
        <p:spPr>
          <a:xfrm>
            <a:off x="16624841" y="1239349"/>
            <a:ext cx="13627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pc="300">
                <a:solidFill>
                  <a:schemeClr val="bg1"/>
                </a:solidFill>
                <a:latin typeface="Amatic SC" panose="00000500000000000000" pitchFamily="2" charset="-79"/>
                <a:cs typeface="Amatic SC" panose="00000500000000000000" pitchFamily="2" charset="-79"/>
              </a:rPr>
              <a:t>AQUA’PRINT</a:t>
            </a: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49FB1730-FEC7-AE96-CD79-87A1DA11ADA2}"/>
              </a:ext>
            </a:extLst>
          </p:cNvPr>
          <p:cNvSpPr txBox="1"/>
          <p:nvPr/>
        </p:nvSpPr>
        <p:spPr>
          <a:xfrm>
            <a:off x="573708" y="941319"/>
            <a:ext cx="1571485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>
                <a:solidFill>
                  <a:schemeClr val="bg1"/>
                </a:solidFill>
                <a:latin typeface="Poppins"/>
                <a:cs typeface="Poppins"/>
              </a:rPr>
              <a:t>Le recueil des attentes des futurs utilisateurs </a:t>
            </a:r>
            <a:r>
              <a:rPr lang="fr-FR">
                <a:solidFill>
                  <a:schemeClr val="bg1"/>
                </a:solidFill>
                <a:latin typeface="Poppins"/>
                <a:cs typeface="Poppins"/>
              </a:rPr>
              <a:t>(en cours)</a:t>
            </a:r>
            <a:endParaRPr lang="fr-FR" sz="2000">
              <a:solidFill>
                <a:schemeClr val="bg1"/>
              </a:solidFill>
              <a:latin typeface="Poppins"/>
              <a:cs typeface="Poppins"/>
            </a:endParaRPr>
          </a:p>
        </p:txBody>
      </p:sp>
      <p:sp>
        <p:nvSpPr>
          <p:cNvPr id="87" name="Espace réservé du texte 8">
            <a:extLst>
              <a:ext uri="{FF2B5EF4-FFF2-40B4-BE49-F238E27FC236}">
                <a16:creationId xmlns:a16="http://schemas.microsoft.com/office/drawing/2014/main" id="{62F3A47D-7983-7467-D4EB-50AF3363E351}"/>
              </a:ext>
            </a:extLst>
          </p:cNvPr>
          <p:cNvSpPr txBox="1">
            <a:spLocks/>
          </p:cNvSpPr>
          <p:nvPr/>
        </p:nvSpPr>
        <p:spPr>
          <a:xfrm>
            <a:off x="543098" y="288115"/>
            <a:ext cx="15748699" cy="1073943"/>
          </a:xfrm>
          <a:prstGeom prst="rect">
            <a:avLst/>
          </a:prstGeom>
        </p:spPr>
        <p:txBody>
          <a:bodyPr lIns="137160" tIns="68580" rIns="137160" bIns="68580" anchor="t">
            <a:normAutofit/>
          </a:bodyPr>
          <a:lstStyle>
            <a:defPPr>
              <a:defRPr lang="fr-FR"/>
            </a:defPPr>
            <a:lvl1pPr marL="0" indent="-180975" algn="l" defTabSz="82945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Font typeface="Arial" panose="020B0604020202020204" pitchFamily="34" charset="0"/>
              <a:buChar char="•"/>
              <a:defRPr sz="16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14726" indent="-316746" algn="l" defTabSz="829452" rtl="0" eaLnBrk="1" latinLnBrk="0" hangingPunct="1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Font typeface="Courier New" panose="02070309020205020404" pitchFamily="49" charset="0"/>
              <a:buChar char="o"/>
              <a:defRPr sz="16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29452" indent="-316746" algn="l" defTabSz="82945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Font typeface="Calibri" panose="020F0502020204030204" pitchFamily="34" charset="0"/>
              <a:buChar char="-"/>
              <a:defRPr sz="16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44178" indent="-316746" algn="l" defTabSz="829452" rtl="0" eaLnBrk="1" latinLnBrk="0" hangingPunct="1">
              <a:lnSpc>
                <a:spcPct val="100000"/>
              </a:lnSpc>
              <a:spcBef>
                <a:spcPts val="693"/>
              </a:spcBef>
              <a:spcAft>
                <a:spcPts val="400"/>
              </a:spcAft>
              <a:buFont typeface="Arial" panose="020B0604020202020204" pitchFamily="34" charset="0"/>
              <a:buChar char="•"/>
              <a:defRPr sz="16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58904" indent="-316746" algn="l" defTabSz="829452" rtl="0" eaLnBrk="1" latinLnBrk="0" hangingPunct="1">
              <a:lnSpc>
                <a:spcPct val="100000"/>
              </a:lnSpc>
              <a:spcBef>
                <a:spcPts val="693"/>
              </a:spcBef>
              <a:spcAft>
                <a:spcPts val="400"/>
              </a:spcAft>
              <a:buFont typeface="Arial" panose="020B0604020202020204" pitchFamily="34" charset="0"/>
              <a:buChar char="•"/>
              <a:defRPr sz="16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73631" indent="-316746" algn="l" defTabSz="829452" rtl="0" eaLnBrk="1" latinLnBrk="0" hangingPunct="1">
              <a:lnSpc>
                <a:spcPct val="90000"/>
              </a:lnSpc>
              <a:spcBef>
                <a:spcPts val="693"/>
              </a:spcBef>
              <a:buFont typeface="Arial" panose="020B0604020202020204" pitchFamily="34" charset="0"/>
              <a:buChar char="•"/>
              <a:defRPr sz="16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88357" indent="-316746" algn="l" defTabSz="829452" rtl="0" eaLnBrk="1" latinLnBrk="0" hangingPunct="1">
              <a:lnSpc>
                <a:spcPct val="90000"/>
              </a:lnSpc>
              <a:spcBef>
                <a:spcPts val="693"/>
              </a:spcBef>
              <a:buFont typeface="Arial" panose="020B0604020202020204" pitchFamily="34" charset="0"/>
              <a:buChar char="•"/>
              <a:defRPr sz="16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903083" indent="-316746" algn="l" defTabSz="829452" rtl="0" eaLnBrk="1" latinLnBrk="0" hangingPunct="1">
              <a:lnSpc>
                <a:spcPct val="90000"/>
              </a:lnSpc>
              <a:spcBef>
                <a:spcPts val="693"/>
              </a:spcBef>
              <a:buFont typeface="Arial" panose="020B0604020202020204" pitchFamily="34" charset="0"/>
              <a:buChar char="•"/>
              <a:defRPr sz="16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317809" indent="-316746" algn="l" defTabSz="829452" rtl="0" eaLnBrk="1" latinLnBrk="0" hangingPunct="1">
              <a:lnSpc>
                <a:spcPct val="90000"/>
              </a:lnSpc>
              <a:spcBef>
                <a:spcPts val="693"/>
              </a:spcBef>
              <a:buFont typeface="Arial" panose="020B0604020202020204" pitchFamily="34" charset="0"/>
              <a:buChar char="•"/>
              <a:defRPr sz="16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>
              <a:spcAft>
                <a:spcPts val="0"/>
              </a:spcAft>
              <a:buNone/>
            </a:pPr>
            <a:r>
              <a:rPr lang="fr-FR" sz="4000" b="1">
                <a:solidFill>
                  <a:schemeClr val="bg1"/>
                </a:solidFill>
                <a:latin typeface="Poppins Bold"/>
                <a:cs typeface="Poppins Bold"/>
              </a:rPr>
              <a:t>Où en sommes-nous ? - Sondage</a:t>
            </a:r>
            <a:endParaRPr lang="fr-FR" sz="4000" b="1">
              <a:solidFill>
                <a:schemeClr val="bg1"/>
              </a:solidFill>
              <a:latin typeface="Poppins Bold" panose="020B0604020202020204" charset="0"/>
              <a:cs typeface="Poppins Bold" panose="020B0604020202020204" charset="0"/>
            </a:endParaRPr>
          </a:p>
        </p:txBody>
      </p:sp>
      <p:sp>
        <p:nvSpPr>
          <p:cNvPr id="85" name="ZoneTexte 84">
            <a:extLst>
              <a:ext uri="{FF2B5EF4-FFF2-40B4-BE49-F238E27FC236}">
                <a16:creationId xmlns:a16="http://schemas.microsoft.com/office/drawing/2014/main" id="{BE85782F-57DF-56FB-7E6A-37F524FEE0F3}"/>
              </a:ext>
            </a:extLst>
          </p:cNvPr>
          <p:cNvSpPr txBox="1"/>
          <p:nvPr/>
        </p:nvSpPr>
        <p:spPr>
          <a:xfrm>
            <a:off x="11749633" y="2231166"/>
            <a:ext cx="4876800" cy="255454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fr-FR" sz="4000" b="1">
                <a:latin typeface="Poppins Light"/>
                <a:cs typeface="Poppins Light"/>
              </a:rPr>
              <a:t>Nous répondre</a:t>
            </a:r>
          </a:p>
          <a:p>
            <a:r>
              <a:rPr lang="fr-FR" sz="2400">
                <a:latin typeface="Poppins Light"/>
                <a:cs typeface="Poppins Light"/>
              </a:rPr>
              <a:t>Soumettez-nous vos réponses à notre questionnaire des besoins et attentes des futurs utilisateurs</a:t>
            </a:r>
          </a:p>
          <a:p>
            <a:r>
              <a:rPr lang="fr-FR" sz="2400">
                <a:solidFill>
                  <a:schemeClr val="tx2">
                    <a:lumMod val="75000"/>
                  </a:schemeClr>
                </a:solidFill>
                <a:latin typeface="Poppins Light"/>
                <a:cs typeface="Poppins Light"/>
              </a:rPr>
              <a:t> </a:t>
            </a:r>
            <a:endParaRPr lang="fr-FR" sz="2000">
              <a:solidFill>
                <a:schemeClr val="tx2">
                  <a:lumMod val="75000"/>
                </a:schemeClr>
              </a:solidFill>
              <a:latin typeface="Poppins Light"/>
              <a:cs typeface="Poppins Light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8389455-68B5-A01D-78A5-6B1598A417B8}"/>
              </a:ext>
            </a:extLst>
          </p:cNvPr>
          <p:cNvSpPr/>
          <p:nvPr/>
        </p:nvSpPr>
        <p:spPr>
          <a:xfrm rot="10800000" flipV="1">
            <a:off x="10160000" y="184107"/>
            <a:ext cx="4469314" cy="119946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2">
                <a:lumMod val="50000"/>
              </a:schemeClr>
            </a:solidFill>
          </a:ln>
          <a:effec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fr-FR" dirty="0"/>
              <a:t>Tâche 1.3 – Identification des attendus des acteurs pour consolider les entrées et les sorties de l’outil </a:t>
            </a:r>
          </a:p>
          <a:p>
            <a:pPr algn="ctr">
              <a:spcAft>
                <a:spcPts val="600"/>
              </a:spcAft>
            </a:pPr>
            <a:r>
              <a:rPr lang="fr-FR" dirty="0"/>
              <a:t>Sondage + entretiens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E9351AF-C439-8363-9D2B-D92F2E05D10F}"/>
              </a:ext>
            </a:extLst>
          </p:cNvPr>
          <p:cNvSpPr txBox="1"/>
          <p:nvPr/>
        </p:nvSpPr>
        <p:spPr>
          <a:xfrm>
            <a:off x="561813" y="2236372"/>
            <a:ext cx="9996407" cy="764824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fr-FR" sz="2200">
                <a:latin typeface="Poppins Light"/>
                <a:cs typeface="Poppins Light"/>
              </a:rPr>
              <a:t>Méconnaissance des</a:t>
            </a:r>
            <a:r>
              <a:rPr lang="fr-FR" sz="2200" b="1">
                <a:latin typeface="Poppins Light"/>
                <a:cs typeface="Poppins Light"/>
              </a:rPr>
              <a:t> données en exploitation</a:t>
            </a:r>
            <a:r>
              <a:rPr lang="fr-FR" sz="2200">
                <a:latin typeface="Poppins Light"/>
                <a:cs typeface="Poppins Light"/>
              </a:rPr>
              <a:t> </a:t>
            </a:r>
          </a:p>
          <a:p>
            <a:endParaRPr lang="fr-FR" sz="2200">
              <a:latin typeface="Poppins Light"/>
              <a:ea typeface="Calibri"/>
              <a:cs typeface="Calibri"/>
            </a:endParaRPr>
          </a:p>
          <a:p>
            <a:r>
              <a:rPr lang="fr-FR" sz="2200" b="1">
                <a:latin typeface="Poppins Light"/>
                <a:ea typeface="Calibri"/>
                <a:cs typeface="Calibri"/>
              </a:rPr>
              <a:t>L’eau devient un sujet “qui compte”, mais pas systématiquement cadré</a:t>
            </a:r>
            <a:r>
              <a:rPr lang="fr-FR" sz="2200">
                <a:latin typeface="Poppins Light"/>
                <a:ea typeface="Calibri"/>
                <a:cs typeface="Calibri"/>
              </a:rPr>
              <a:t> </a:t>
            </a:r>
            <a:endParaRPr lang="fr-FR" sz="2200">
              <a:latin typeface="Poppins Light"/>
              <a:cs typeface="Poppins Light"/>
            </a:endParaRPr>
          </a:p>
          <a:p>
            <a:endParaRPr lang="fr-FR" sz="2200">
              <a:latin typeface="Poppins Light"/>
              <a:ea typeface="Calibri"/>
              <a:cs typeface="Calibri"/>
            </a:endParaRPr>
          </a:p>
          <a:p>
            <a:r>
              <a:rPr lang="fr-FR" sz="2200" b="1">
                <a:latin typeface="Poppins Light"/>
                <a:ea typeface="Calibri"/>
                <a:cs typeface="Calibri"/>
              </a:rPr>
              <a:t>Quand l’eau est au programme, l’information manque pour arbitrer</a:t>
            </a:r>
            <a:r>
              <a:rPr lang="fr-FR" sz="2200">
                <a:latin typeface="Poppins Light"/>
                <a:ea typeface="Calibri"/>
                <a:cs typeface="Calibri"/>
              </a:rPr>
              <a:t> </a:t>
            </a:r>
          </a:p>
          <a:p>
            <a:endParaRPr lang="fr-FR" sz="2200">
              <a:latin typeface="Poppins Light"/>
              <a:ea typeface="Calibri"/>
              <a:cs typeface="Calibri"/>
            </a:endParaRPr>
          </a:p>
          <a:p>
            <a:r>
              <a:rPr lang="fr-FR" sz="2200" b="1">
                <a:latin typeface="Poppins Light"/>
                <a:ea typeface="+mn-lt"/>
                <a:cs typeface="+mn-lt"/>
              </a:rPr>
              <a:t>Infos manquantes récurrentes</a:t>
            </a:r>
            <a:r>
              <a:rPr lang="fr-FR" sz="2200">
                <a:latin typeface="Poppins Light"/>
                <a:ea typeface="+mn-lt"/>
                <a:cs typeface="+mn-lt"/>
              </a:rPr>
              <a:t> : fréquentation/usage réel, ratios par poste, besoins en eau (bâtiment + espaces verts, surtout l’été/sécheresse).</a:t>
            </a:r>
            <a:endParaRPr lang="fr-FR" sz="2200">
              <a:latin typeface="Poppins Light"/>
              <a:cs typeface="Poppins Light"/>
            </a:endParaRPr>
          </a:p>
          <a:p>
            <a:endParaRPr lang="fr-FR" sz="2200" b="1">
              <a:latin typeface="Poppins Light"/>
              <a:ea typeface="+mn-lt"/>
              <a:cs typeface="+mn-lt"/>
            </a:endParaRPr>
          </a:p>
          <a:p>
            <a:r>
              <a:rPr lang="fr-FR" sz="2200" b="1">
                <a:latin typeface="Poppins Light"/>
                <a:ea typeface="+mn-lt"/>
                <a:cs typeface="+mn-lt"/>
              </a:rPr>
              <a:t>Thématiques le plus souvent travaillées</a:t>
            </a:r>
            <a:r>
              <a:rPr lang="fr-FR" sz="2200">
                <a:latin typeface="Poppins Light"/>
                <a:ea typeface="+mn-lt"/>
                <a:cs typeface="+mn-lt"/>
              </a:rPr>
              <a:t> :</a:t>
            </a:r>
            <a:endParaRPr lang="fr-FR" sz="2200">
              <a:latin typeface="Poppins Light"/>
              <a:cs typeface="Poppins Light"/>
            </a:endParaRPr>
          </a:p>
          <a:p>
            <a:pPr marL="285750" indent="-285750">
              <a:buFont typeface="Arial"/>
              <a:buChar char="•"/>
            </a:pPr>
            <a:r>
              <a:rPr lang="fr-FR" sz="2200">
                <a:latin typeface="Poppins Light"/>
                <a:ea typeface="+mn-lt"/>
                <a:cs typeface="+mn-lt"/>
              </a:rPr>
              <a:t>Étude des consommations </a:t>
            </a:r>
            <a:endParaRPr lang="fr-FR" sz="2200">
              <a:latin typeface="Poppins Light"/>
              <a:cs typeface="Poppins Light"/>
            </a:endParaRPr>
          </a:p>
          <a:p>
            <a:pPr marL="285750" indent="-285750">
              <a:buFont typeface="Arial"/>
              <a:buChar char="•"/>
            </a:pPr>
            <a:r>
              <a:rPr lang="fr-FR" sz="2200">
                <a:latin typeface="Poppins Light"/>
                <a:ea typeface="+mn-lt"/>
                <a:cs typeface="+mn-lt"/>
              </a:rPr>
              <a:t>Réutilisation des eaux de pluie </a:t>
            </a:r>
            <a:endParaRPr lang="fr-FR" sz="2200">
              <a:latin typeface="Poppins Light"/>
              <a:cs typeface="Poppins Light"/>
            </a:endParaRPr>
          </a:p>
          <a:p>
            <a:pPr marL="285750" indent="-285750">
              <a:buFont typeface="Arial"/>
              <a:buChar char="•"/>
            </a:pPr>
            <a:r>
              <a:rPr lang="fr-FR" sz="2200">
                <a:latin typeface="Poppins Light"/>
                <a:ea typeface="+mn-lt"/>
                <a:cs typeface="+mn-lt"/>
              </a:rPr>
              <a:t>Gestion des EP à la parcelle / risque inondation / solutions végétalisées / réutilisation eaux grises / équipements hydro-économes </a:t>
            </a:r>
            <a:endParaRPr lang="fr-FR" sz="2200">
              <a:latin typeface="Poppins Light"/>
              <a:ea typeface="Calibri"/>
              <a:cs typeface="Calibri"/>
            </a:endParaRPr>
          </a:p>
          <a:p>
            <a:endParaRPr lang="fr-FR" sz="2200">
              <a:latin typeface="Poppins Light"/>
              <a:ea typeface="Calibri"/>
              <a:cs typeface="Calibri"/>
            </a:endParaRPr>
          </a:p>
          <a:p>
            <a:r>
              <a:rPr lang="fr-FR" sz="2200" b="1">
                <a:latin typeface="Poppins Light"/>
                <a:ea typeface="Calibri"/>
                <a:cs typeface="Calibri"/>
              </a:rPr>
              <a:t>« Empreinte eau » : connue mais pas utilisée</a:t>
            </a:r>
            <a:r>
              <a:rPr lang="fr-FR" sz="2200">
                <a:latin typeface="Poppins Light"/>
                <a:ea typeface="Calibri"/>
                <a:cs typeface="Calibri"/>
              </a:rPr>
              <a:t> </a:t>
            </a:r>
          </a:p>
          <a:p>
            <a:endParaRPr lang="fr-FR" sz="2200">
              <a:latin typeface="Poppins Light"/>
              <a:ea typeface="Calibri"/>
              <a:cs typeface="Calibri"/>
            </a:endParaRPr>
          </a:p>
          <a:p>
            <a:r>
              <a:rPr lang="fr-FR" sz="2200" b="1">
                <a:latin typeface="Poppins Light"/>
                <a:ea typeface="Calibri"/>
                <a:cs typeface="Calibri"/>
              </a:rPr>
              <a:t>Besoin d’outils</a:t>
            </a:r>
            <a:r>
              <a:rPr lang="fr-FR" sz="2200">
                <a:latin typeface="Poppins Light"/>
                <a:ea typeface="Calibri"/>
                <a:cs typeface="Calibri"/>
              </a:rPr>
              <a:t> supplémentaires</a:t>
            </a:r>
            <a:endParaRPr lang="fr-FR" sz="2200">
              <a:latin typeface="Poppins Light"/>
              <a:cs typeface="Poppins Light"/>
            </a:endParaRPr>
          </a:p>
          <a:p>
            <a:endParaRPr lang="fr-FR" sz="1100">
              <a:latin typeface="Aptos"/>
              <a:ea typeface="Calibri"/>
              <a:cs typeface="Calibri"/>
            </a:endParaRPr>
          </a:p>
          <a:p>
            <a:pPr algn="ctr"/>
            <a:endParaRPr lang="en-US">
              <a:ea typeface="Calibri"/>
              <a:cs typeface="Calibri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AD69236-9A76-1ED0-4AD0-CF423F1AF3F6}"/>
              </a:ext>
            </a:extLst>
          </p:cNvPr>
          <p:cNvSpPr txBox="1"/>
          <p:nvPr/>
        </p:nvSpPr>
        <p:spPr>
          <a:xfrm>
            <a:off x="12283550" y="4676233"/>
            <a:ext cx="3330707" cy="923330"/>
          </a:xfrm>
          <a:prstGeom prst="rect">
            <a:avLst/>
          </a:prstGeom>
          <a:solidFill>
            <a:srgbClr val="E05A37"/>
          </a:solidFill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endParaRPr lang="en-US">
              <a:solidFill>
                <a:srgbClr val="FFFFFF"/>
              </a:solidFill>
              <a:latin typeface="Poppins Bold"/>
              <a:ea typeface="Calibri"/>
              <a:cs typeface="Poppins Bold"/>
            </a:endParaRPr>
          </a:p>
          <a:p>
            <a:pPr algn="ctr"/>
            <a:r>
              <a:rPr lang="en-US">
                <a:solidFill>
                  <a:srgbClr val="FFFFFF"/>
                </a:solidFill>
                <a:latin typeface="Poppins Bold"/>
                <a:ea typeface="Calibri"/>
                <a:cs typeface="Poppins Bold"/>
              </a:rPr>
              <a:t>Je </a:t>
            </a:r>
            <a:r>
              <a:rPr lang="en-US" err="1">
                <a:solidFill>
                  <a:srgbClr val="FFFFFF"/>
                </a:solidFill>
                <a:latin typeface="Poppins Bold"/>
                <a:ea typeface="Calibri"/>
                <a:cs typeface="Poppins Bold"/>
              </a:rPr>
              <a:t>réponds</a:t>
            </a:r>
            <a:r>
              <a:rPr lang="en-US">
                <a:solidFill>
                  <a:srgbClr val="FFFFFF"/>
                </a:solidFill>
                <a:latin typeface="Poppins Bold"/>
                <a:ea typeface="Calibri"/>
                <a:cs typeface="Poppins Bold"/>
              </a:rPr>
              <a:t> au sondage</a:t>
            </a:r>
          </a:p>
          <a:p>
            <a:endParaRPr lang="en-US">
              <a:solidFill>
                <a:srgbClr val="FFFFFF"/>
              </a:solidFill>
              <a:latin typeface="Poppins Bold"/>
              <a:ea typeface="Calibri"/>
              <a:cs typeface="Poppins Bold"/>
            </a:endParaRPr>
          </a:p>
        </p:txBody>
      </p:sp>
      <p:pic>
        <p:nvPicPr>
          <p:cNvPr id="4" name="Image 3" descr="Une image contenant noir, obscurité&#10;&#10;Le contenu généré par l’IA peut être incorrect.">
            <a:extLst>
              <a:ext uri="{FF2B5EF4-FFF2-40B4-BE49-F238E27FC236}">
                <a16:creationId xmlns:a16="http://schemas.microsoft.com/office/drawing/2014/main" id="{CEA22D08-6049-49B4-0735-FFF05D359EE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6476" y="9737825"/>
            <a:ext cx="1069844" cy="415818"/>
          </a:xfrm>
          <a:prstGeom prst="rect">
            <a:avLst/>
          </a:prstGeom>
        </p:spPr>
      </p:pic>
      <p:pic>
        <p:nvPicPr>
          <p:cNvPr id="5" name="Image 4" descr="Une image contenant noir, capture d’écran, Graphique, Police&#10;&#10;Le contenu généré par l’IA peut être incorrect.">
            <a:extLst>
              <a:ext uri="{FF2B5EF4-FFF2-40B4-BE49-F238E27FC236}">
                <a16:creationId xmlns:a16="http://schemas.microsoft.com/office/drawing/2014/main" id="{468DBFA6-1D89-C25F-F3C3-FA231719E03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8249" y="9620243"/>
            <a:ext cx="1557279" cy="627587"/>
          </a:xfrm>
          <a:prstGeom prst="rect">
            <a:avLst/>
          </a:prstGeom>
        </p:spPr>
      </p:pic>
      <p:pic>
        <p:nvPicPr>
          <p:cNvPr id="6" name="Image 5" descr="Une image contenant texte, Police, logo, Graphique&#10;&#10;Le contenu généré par l’IA peut être incorrect.">
            <a:extLst>
              <a:ext uri="{FF2B5EF4-FFF2-40B4-BE49-F238E27FC236}">
                <a16:creationId xmlns:a16="http://schemas.microsoft.com/office/drawing/2014/main" id="{2055DF82-0BB8-4BAC-83FD-A62A07B7866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7608" y="9584015"/>
            <a:ext cx="748901" cy="569628"/>
          </a:xfrm>
          <a:prstGeom prst="rect">
            <a:avLst/>
          </a:prstGeom>
        </p:spPr>
      </p:pic>
      <p:pic>
        <p:nvPicPr>
          <p:cNvPr id="8" name="Picture 11">
            <a:extLst>
              <a:ext uri="{FF2B5EF4-FFF2-40B4-BE49-F238E27FC236}">
                <a16:creationId xmlns:a16="http://schemas.microsoft.com/office/drawing/2014/main" id="{3CCDF1A2-61A3-5FC1-6F93-84D372E23F0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307798" y="9584015"/>
            <a:ext cx="1303804" cy="646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1514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BAA09D-2B3E-8346-7904-F170C287DB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utoShape 2">
            <a:extLst>
              <a:ext uri="{FF2B5EF4-FFF2-40B4-BE49-F238E27FC236}">
                <a16:creationId xmlns:a16="http://schemas.microsoft.com/office/drawing/2014/main" id="{F17E84BE-7880-9B1B-2698-2106C4A2FF0D}"/>
              </a:ext>
            </a:extLst>
          </p:cNvPr>
          <p:cNvSpPr/>
          <p:nvPr/>
        </p:nvSpPr>
        <p:spPr>
          <a:xfrm>
            <a:off x="0" y="-1"/>
            <a:ext cx="18288000" cy="1650177"/>
          </a:xfrm>
          <a:prstGeom prst="rect">
            <a:avLst/>
          </a:prstGeom>
          <a:solidFill>
            <a:srgbClr val="0C4566"/>
          </a:solidFill>
        </p:spPr>
        <p:txBody>
          <a:bodyPr/>
          <a:lstStyle/>
          <a:p>
            <a:endParaRPr lang="fr-FR"/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112C99A0-2B96-CF49-8A06-9A467D6EB68F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b="31603"/>
          <a:stretch>
            <a:fillRect/>
          </a:stretch>
        </p:blipFill>
        <p:spPr>
          <a:xfrm>
            <a:off x="16400655" y="1"/>
            <a:ext cx="1811145" cy="1257300"/>
          </a:xfrm>
          <a:prstGeom prst="rect">
            <a:avLst/>
          </a:prstGeom>
        </p:spPr>
      </p:pic>
      <p:sp>
        <p:nvSpPr>
          <p:cNvPr id="12" name="ZoneTexte 11">
            <a:extLst>
              <a:ext uri="{FF2B5EF4-FFF2-40B4-BE49-F238E27FC236}">
                <a16:creationId xmlns:a16="http://schemas.microsoft.com/office/drawing/2014/main" id="{779A6108-E623-5569-45E9-160164378012}"/>
              </a:ext>
            </a:extLst>
          </p:cNvPr>
          <p:cNvSpPr txBox="1"/>
          <p:nvPr/>
        </p:nvSpPr>
        <p:spPr>
          <a:xfrm>
            <a:off x="16624841" y="1239349"/>
            <a:ext cx="13627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pc="300">
                <a:solidFill>
                  <a:schemeClr val="bg1"/>
                </a:solidFill>
                <a:latin typeface="Amatic SC" panose="00000500000000000000" pitchFamily="2" charset="-79"/>
                <a:cs typeface="Amatic SC" panose="00000500000000000000" pitchFamily="2" charset="-79"/>
              </a:rPr>
              <a:t>AQUA’PRINT</a:t>
            </a:r>
          </a:p>
        </p:txBody>
      </p:sp>
      <p:sp>
        <p:nvSpPr>
          <p:cNvPr id="60" name="ZoneTexte 59">
            <a:extLst>
              <a:ext uri="{FF2B5EF4-FFF2-40B4-BE49-F238E27FC236}">
                <a16:creationId xmlns:a16="http://schemas.microsoft.com/office/drawing/2014/main" id="{020A976C-7ABA-F67E-B849-8AE332AF1BA0}"/>
              </a:ext>
            </a:extLst>
          </p:cNvPr>
          <p:cNvSpPr txBox="1"/>
          <p:nvPr/>
        </p:nvSpPr>
        <p:spPr>
          <a:xfrm>
            <a:off x="3699128" y="3678622"/>
            <a:ext cx="4749212" cy="707886"/>
          </a:xfrm>
          <a:prstGeom prst="rect">
            <a:avLst/>
          </a:prstGeom>
          <a:solidFill>
            <a:schemeClr val="bg2"/>
          </a:solidFill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fr-FR" sz="2000">
                <a:solidFill>
                  <a:schemeClr val="tx2">
                    <a:lumMod val="75000"/>
                  </a:schemeClr>
                </a:solidFill>
                <a:latin typeface="Poppins"/>
                <a:cs typeface="Poppins"/>
              </a:rPr>
              <a:t>Pour des projets </a:t>
            </a:r>
            <a:endParaRPr lang="fr-FR">
              <a:solidFill>
                <a:schemeClr val="tx2">
                  <a:lumMod val="75000"/>
                </a:schemeClr>
              </a:solidFill>
              <a:latin typeface="Poppins"/>
              <a:cs typeface="Poppins"/>
            </a:endParaRPr>
          </a:p>
          <a:p>
            <a:pPr algn="ctr"/>
            <a:r>
              <a:rPr lang="fr-FR" sz="2000">
                <a:solidFill>
                  <a:schemeClr val="tx2">
                    <a:lumMod val="75000"/>
                  </a:schemeClr>
                </a:solidFill>
                <a:latin typeface="Poppins"/>
                <a:cs typeface="Poppins"/>
              </a:rPr>
              <a:t>en phase conception en 2026</a:t>
            </a:r>
            <a:endParaRPr lang="fr-FR">
              <a:solidFill>
                <a:schemeClr val="tx2">
                  <a:lumMod val="75000"/>
                </a:schemeClr>
              </a:solidFill>
              <a:latin typeface="Poppins"/>
              <a:cs typeface="Poppins"/>
            </a:endParaRP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FDB48F38-0105-360B-B905-61B373EA1B19}"/>
              </a:ext>
            </a:extLst>
          </p:cNvPr>
          <p:cNvSpPr txBox="1"/>
          <p:nvPr/>
        </p:nvSpPr>
        <p:spPr>
          <a:xfrm>
            <a:off x="9685638" y="3678623"/>
            <a:ext cx="4758382" cy="707886"/>
          </a:xfrm>
          <a:prstGeom prst="rect">
            <a:avLst/>
          </a:prstGeom>
          <a:solidFill>
            <a:schemeClr val="bg2"/>
          </a:solidFill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fr-FR" sz="2000">
                <a:solidFill>
                  <a:schemeClr val="tx2">
                    <a:lumMod val="75000"/>
                  </a:schemeClr>
                </a:solidFill>
                <a:latin typeface="Poppins"/>
                <a:cs typeface="Poppins"/>
              </a:rPr>
              <a:t>Pour des projets </a:t>
            </a:r>
          </a:p>
          <a:p>
            <a:pPr algn="ctr"/>
            <a:r>
              <a:rPr lang="fr-FR" sz="2000">
                <a:solidFill>
                  <a:schemeClr val="tx2">
                    <a:lumMod val="75000"/>
                  </a:schemeClr>
                </a:solidFill>
                <a:latin typeface="Poppins"/>
                <a:cs typeface="Poppins"/>
              </a:rPr>
              <a:t>déjà livrés / en exploitation</a:t>
            </a:r>
          </a:p>
        </p:txBody>
      </p:sp>
      <p:sp>
        <p:nvSpPr>
          <p:cNvPr id="3" name="Espace réservé du texte 8">
            <a:extLst>
              <a:ext uri="{FF2B5EF4-FFF2-40B4-BE49-F238E27FC236}">
                <a16:creationId xmlns:a16="http://schemas.microsoft.com/office/drawing/2014/main" id="{21AD5269-A0C4-16BC-A878-A4B8BD6C70EB}"/>
              </a:ext>
            </a:extLst>
          </p:cNvPr>
          <p:cNvSpPr txBox="1">
            <a:spLocks/>
          </p:cNvSpPr>
          <p:nvPr/>
        </p:nvSpPr>
        <p:spPr>
          <a:xfrm>
            <a:off x="543098" y="355847"/>
            <a:ext cx="15748699" cy="1073943"/>
          </a:xfrm>
          <a:prstGeom prst="rect">
            <a:avLst/>
          </a:prstGeom>
        </p:spPr>
        <p:txBody>
          <a:bodyPr lIns="137160" tIns="68580" rIns="137160" bIns="68580" anchor="t">
            <a:normAutofit/>
          </a:bodyPr>
          <a:lstStyle>
            <a:defPPr>
              <a:defRPr lang="fr-FR"/>
            </a:defPPr>
            <a:lvl1pPr marL="0" indent="-180975" algn="l" defTabSz="82945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Font typeface="Arial" panose="020B0604020202020204" pitchFamily="34" charset="0"/>
              <a:buChar char="•"/>
              <a:defRPr sz="16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14726" indent="-316746" algn="l" defTabSz="829452" rtl="0" eaLnBrk="1" latinLnBrk="0" hangingPunct="1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Font typeface="Courier New" panose="02070309020205020404" pitchFamily="49" charset="0"/>
              <a:buChar char="o"/>
              <a:defRPr sz="16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29452" indent="-316746" algn="l" defTabSz="82945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Font typeface="Calibri" panose="020F0502020204030204" pitchFamily="34" charset="0"/>
              <a:buChar char="-"/>
              <a:defRPr sz="16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44178" indent="-316746" algn="l" defTabSz="829452" rtl="0" eaLnBrk="1" latinLnBrk="0" hangingPunct="1">
              <a:lnSpc>
                <a:spcPct val="100000"/>
              </a:lnSpc>
              <a:spcBef>
                <a:spcPts val="693"/>
              </a:spcBef>
              <a:spcAft>
                <a:spcPts val="400"/>
              </a:spcAft>
              <a:buFont typeface="Arial" panose="020B0604020202020204" pitchFamily="34" charset="0"/>
              <a:buChar char="•"/>
              <a:defRPr sz="16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58904" indent="-316746" algn="l" defTabSz="829452" rtl="0" eaLnBrk="1" latinLnBrk="0" hangingPunct="1">
              <a:lnSpc>
                <a:spcPct val="100000"/>
              </a:lnSpc>
              <a:spcBef>
                <a:spcPts val="693"/>
              </a:spcBef>
              <a:spcAft>
                <a:spcPts val="400"/>
              </a:spcAft>
              <a:buFont typeface="Arial" panose="020B0604020202020204" pitchFamily="34" charset="0"/>
              <a:buChar char="•"/>
              <a:defRPr sz="16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73631" indent="-316746" algn="l" defTabSz="829452" rtl="0" eaLnBrk="1" latinLnBrk="0" hangingPunct="1">
              <a:lnSpc>
                <a:spcPct val="90000"/>
              </a:lnSpc>
              <a:spcBef>
                <a:spcPts val="693"/>
              </a:spcBef>
              <a:buFont typeface="Arial" panose="020B0604020202020204" pitchFamily="34" charset="0"/>
              <a:buChar char="•"/>
              <a:defRPr sz="16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88357" indent="-316746" algn="l" defTabSz="829452" rtl="0" eaLnBrk="1" latinLnBrk="0" hangingPunct="1">
              <a:lnSpc>
                <a:spcPct val="90000"/>
              </a:lnSpc>
              <a:spcBef>
                <a:spcPts val="693"/>
              </a:spcBef>
              <a:buFont typeface="Arial" panose="020B0604020202020204" pitchFamily="34" charset="0"/>
              <a:buChar char="•"/>
              <a:defRPr sz="16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903083" indent="-316746" algn="l" defTabSz="829452" rtl="0" eaLnBrk="1" latinLnBrk="0" hangingPunct="1">
              <a:lnSpc>
                <a:spcPct val="90000"/>
              </a:lnSpc>
              <a:spcBef>
                <a:spcPts val="693"/>
              </a:spcBef>
              <a:buFont typeface="Arial" panose="020B0604020202020204" pitchFamily="34" charset="0"/>
              <a:buChar char="•"/>
              <a:defRPr sz="16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317809" indent="-316746" algn="l" defTabSz="829452" rtl="0" eaLnBrk="1" latinLnBrk="0" hangingPunct="1">
              <a:lnSpc>
                <a:spcPct val="90000"/>
              </a:lnSpc>
              <a:spcBef>
                <a:spcPts val="693"/>
              </a:spcBef>
              <a:buFont typeface="Arial" panose="020B0604020202020204" pitchFamily="34" charset="0"/>
              <a:buChar char="•"/>
              <a:defRPr sz="16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>
              <a:spcAft>
                <a:spcPts val="0"/>
              </a:spcAft>
              <a:buNone/>
            </a:pPr>
            <a:r>
              <a:rPr lang="fr-FR" sz="4000" b="1">
                <a:solidFill>
                  <a:schemeClr val="bg1"/>
                </a:solidFill>
                <a:latin typeface="Poppins Bold"/>
                <a:cs typeface="Poppins Bold"/>
              </a:rPr>
              <a:t>Un projet collaboratif : vous faites partie du projet</a:t>
            </a:r>
            <a:endParaRPr lang="fr-FR" sz="4000" b="1">
              <a:solidFill>
                <a:schemeClr val="bg1"/>
              </a:solidFill>
              <a:latin typeface="Poppins Bold" panose="020B0604020202020204" charset="0"/>
              <a:cs typeface="Poppins Bold" panose="020B0604020202020204" charset="0"/>
            </a:endParaRP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9D282767-31B3-943E-0AB7-BE069DFAFD0E}"/>
              </a:ext>
            </a:extLst>
          </p:cNvPr>
          <p:cNvSpPr txBox="1"/>
          <p:nvPr/>
        </p:nvSpPr>
        <p:spPr>
          <a:xfrm>
            <a:off x="9147196" y="2156584"/>
            <a:ext cx="5288528" cy="477111"/>
          </a:xfrm>
          <a:prstGeom prst="rect">
            <a:avLst/>
          </a:prstGeom>
          <a:solidFill>
            <a:srgbClr val="E05A37"/>
          </a:solidFill>
        </p:spPr>
        <p:txBody>
          <a:bodyPr wrap="square" lIns="91440" tIns="45720" rIns="91440" bIns="45720" rtlCol="0" anchor="t">
            <a:spAutoFit/>
          </a:bodyPr>
          <a:lstStyle/>
          <a:p>
            <a:pPr lvl="1" algn="ctr"/>
            <a:r>
              <a:rPr lang="fr-FR" sz="2400">
                <a:solidFill>
                  <a:schemeClr val="bg1"/>
                </a:solidFill>
                <a:latin typeface="Poppins"/>
                <a:ea typeface="Open Sans Light"/>
                <a:cs typeface="Poppins"/>
              </a:rPr>
              <a:t>HQE Performance Eau</a:t>
            </a:r>
            <a:endParaRPr lang="fr-FR" sz="2400">
              <a:solidFill>
                <a:schemeClr val="bg1"/>
              </a:solidFill>
              <a:latin typeface="Poppins" panose="00000500000000000000" pitchFamily="2" charset="0"/>
              <a:ea typeface="Open Sans Light" panose="020B0306030504020204" pitchFamily="34" charset="0"/>
              <a:cs typeface="Poppins" panose="00000500000000000000" pitchFamily="2" charset="0"/>
            </a:endParaRP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1B7FAF80-803A-D472-0058-7B79A749C807}"/>
              </a:ext>
            </a:extLst>
          </p:cNvPr>
          <p:cNvSpPr txBox="1"/>
          <p:nvPr/>
        </p:nvSpPr>
        <p:spPr>
          <a:xfrm>
            <a:off x="3484801" y="2093710"/>
            <a:ext cx="6572570" cy="646331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algn="ctr"/>
            <a:r>
              <a:rPr lang="fr-FR" sz="3600" b="1">
                <a:solidFill>
                  <a:schemeClr val="tx2">
                    <a:lumMod val="75000"/>
                  </a:schemeClr>
                </a:solidFill>
                <a:latin typeface="Poppins Bold"/>
                <a:cs typeface="Poppins Bold"/>
              </a:rPr>
              <a:t>Rejoignez le test  </a:t>
            </a:r>
            <a:endParaRPr lang="fr-FR" sz="3600" b="1">
              <a:solidFill>
                <a:schemeClr val="tx2">
                  <a:lumMod val="75000"/>
                </a:schemeClr>
              </a:solidFill>
              <a:latin typeface="Poppins Bold" panose="00000800000000000000" charset="0"/>
              <a:cs typeface="Poppins Bold" panose="00000800000000000000" charset="0"/>
            </a:endParaRPr>
          </a:p>
        </p:txBody>
      </p:sp>
      <p:sp>
        <p:nvSpPr>
          <p:cNvPr id="4" name="ZoneTexte 59">
            <a:extLst>
              <a:ext uri="{FF2B5EF4-FFF2-40B4-BE49-F238E27FC236}">
                <a16:creationId xmlns:a16="http://schemas.microsoft.com/office/drawing/2014/main" id="{9FB2A2D3-8D1B-4EE7-52B9-7ED11BDAE3B5}"/>
              </a:ext>
            </a:extLst>
          </p:cNvPr>
          <p:cNvSpPr txBox="1"/>
          <p:nvPr/>
        </p:nvSpPr>
        <p:spPr>
          <a:xfrm>
            <a:off x="1681269" y="5120077"/>
            <a:ext cx="13472355" cy="378565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fr-FR" sz="2400">
                <a:solidFill>
                  <a:srgbClr val="000000"/>
                </a:solidFill>
                <a:latin typeface="Poppins Light"/>
                <a:ea typeface="Calibri"/>
                <a:cs typeface="Poppins Light"/>
              </a:rPr>
              <a:t>Les projets qui intègreront le test HQE Performance Eau bénéficieront :</a:t>
            </a:r>
          </a:p>
          <a:p>
            <a:pPr marL="342900" indent="-342900">
              <a:buFont typeface="Wingdings"/>
              <a:buChar char="§"/>
            </a:pPr>
            <a:endParaRPr lang="fr-FR" sz="2400">
              <a:solidFill>
                <a:srgbClr val="000000"/>
              </a:solidFill>
              <a:latin typeface="Poppins Light"/>
              <a:ea typeface="Calibri"/>
              <a:cs typeface="Poppins Light"/>
            </a:endParaRPr>
          </a:p>
          <a:p>
            <a:pPr marL="342900" indent="-342900">
              <a:buFont typeface="Wingdings"/>
              <a:buChar char="§"/>
            </a:pPr>
            <a:r>
              <a:rPr lang="fr-FR" sz="2400">
                <a:solidFill>
                  <a:srgbClr val="000000"/>
                </a:solidFill>
                <a:latin typeface="Poppins Light"/>
                <a:ea typeface="Calibri"/>
                <a:cs typeface="Poppins Light"/>
              </a:rPr>
              <a:t>d’un accès anticipé aux versions bêta de l’outil,</a:t>
            </a:r>
          </a:p>
          <a:p>
            <a:pPr marL="342900" indent="-342900">
              <a:buFont typeface="Wingdings"/>
              <a:buChar char="§"/>
            </a:pPr>
            <a:r>
              <a:rPr lang="fr-FR" sz="2400">
                <a:solidFill>
                  <a:srgbClr val="000000"/>
                </a:solidFill>
                <a:latin typeface="Poppins Light"/>
                <a:ea typeface="Calibri"/>
                <a:cs typeface="Poppins Light"/>
              </a:rPr>
              <a:t>de la possibilité de bénéficier d'un mécénat de compétence</a:t>
            </a:r>
            <a:endParaRPr lang="fr-FR">
              <a:solidFill>
                <a:srgbClr val="000000"/>
              </a:solidFill>
              <a:latin typeface="Poppins Light"/>
              <a:ea typeface="Calibri"/>
              <a:cs typeface="Poppins Light"/>
            </a:endParaRPr>
          </a:p>
          <a:p>
            <a:endParaRPr lang="fr-FR" sz="2400">
              <a:solidFill>
                <a:srgbClr val="000000"/>
              </a:solidFill>
              <a:latin typeface="Poppins Light"/>
              <a:ea typeface="Calibri"/>
              <a:cs typeface="Poppins Light"/>
            </a:endParaRPr>
          </a:p>
          <a:p>
            <a:r>
              <a:rPr lang="fr-FR" sz="2400">
                <a:solidFill>
                  <a:srgbClr val="000000"/>
                </a:solidFill>
                <a:latin typeface="Poppins Light"/>
                <a:ea typeface="Calibri"/>
                <a:cs typeface="Poppins Light"/>
              </a:rPr>
              <a:t>Spécificités pour les projets en phase conception :</a:t>
            </a:r>
          </a:p>
          <a:p>
            <a:pPr marL="342900" indent="-342900">
              <a:buFont typeface="Wingdings"/>
              <a:buChar char="§"/>
            </a:pPr>
            <a:endParaRPr lang="fr-FR" sz="2400">
              <a:solidFill>
                <a:srgbClr val="000000"/>
              </a:solidFill>
              <a:latin typeface="Poppins Light"/>
              <a:ea typeface="Calibri"/>
              <a:cs typeface="Poppins Light"/>
            </a:endParaRPr>
          </a:p>
          <a:p>
            <a:pPr marL="342900" indent="-342900">
              <a:buFont typeface="Wingdings"/>
              <a:buChar char="§"/>
            </a:pPr>
            <a:r>
              <a:rPr lang="fr-FR" sz="2400">
                <a:solidFill>
                  <a:srgbClr val="000000"/>
                </a:solidFill>
                <a:latin typeface="Poppins Light"/>
                <a:ea typeface="Calibri"/>
                <a:cs typeface="Poppins Light"/>
              </a:rPr>
              <a:t>Suivi individualisé, </a:t>
            </a:r>
          </a:p>
          <a:p>
            <a:pPr marL="342900" indent="-342900">
              <a:buFont typeface="Wingdings"/>
              <a:buChar char="§"/>
            </a:pPr>
            <a:r>
              <a:rPr lang="fr-FR" sz="2400">
                <a:solidFill>
                  <a:srgbClr val="000000"/>
                </a:solidFill>
                <a:latin typeface="Poppins Light"/>
                <a:ea typeface="Calibri"/>
                <a:cs typeface="Poppins Light"/>
              </a:rPr>
              <a:t>Évaluation de l’adéquation de l’outil avec les pratiques du projet</a:t>
            </a:r>
          </a:p>
          <a:p>
            <a:pPr marL="342900" indent="-342900">
              <a:buFont typeface="Wingdings"/>
              <a:buChar char="§"/>
            </a:pPr>
            <a:r>
              <a:rPr lang="fr-FR" sz="2400">
                <a:solidFill>
                  <a:srgbClr val="000000"/>
                </a:solidFill>
                <a:latin typeface="Poppins Light"/>
                <a:ea typeface="Calibri"/>
                <a:cs typeface="Poppins Light"/>
              </a:rPr>
              <a:t>Accompagnement rapproché pour l’intégration des données « au fil de l’eau »</a:t>
            </a:r>
          </a:p>
        </p:txBody>
      </p:sp>
      <p:pic>
        <p:nvPicPr>
          <p:cNvPr id="5" name="Image 4" descr="Une image contenant noir, obscurité&#10;&#10;Le contenu généré par l’IA peut être incorrect.">
            <a:extLst>
              <a:ext uri="{FF2B5EF4-FFF2-40B4-BE49-F238E27FC236}">
                <a16:creationId xmlns:a16="http://schemas.microsoft.com/office/drawing/2014/main" id="{F3D3EE35-9CB3-5908-A575-665A46F3A99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6476" y="9737825"/>
            <a:ext cx="1069844" cy="415818"/>
          </a:xfrm>
          <a:prstGeom prst="rect">
            <a:avLst/>
          </a:prstGeom>
        </p:spPr>
      </p:pic>
      <p:pic>
        <p:nvPicPr>
          <p:cNvPr id="6" name="Image 5" descr="Une image contenant noir, capture d’écran, Graphique, Police&#10;&#10;Le contenu généré par l’IA peut être incorrect.">
            <a:extLst>
              <a:ext uri="{FF2B5EF4-FFF2-40B4-BE49-F238E27FC236}">
                <a16:creationId xmlns:a16="http://schemas.microsoft.com/office/drawing/2014/main" id="{B1C3EA17-6AC9-1ABD-6F10-7F23EE74055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8249" y="9620243"/>
            <a:ext cx="1557279" cy="627587"/>
          </a:xfrm>
          <a:prstGeom prst="rect">
            <a:avLst/>
          </a:prstGeom>
        </p:spPr>
      </p:pic>
      <p:pic>
        <p:nvPicPr>
          <p:cNvPr id="8" name="Image 7" descr="Une image contenant texte, Police, logo, Graphique&#10;&#10;Le contenu généré par l’IA peut être incorrect.">
            <a:extLst>
              <a:ext uri="{FF2B5EF4-FFF2-40B4-BE49-F238E27FC236}">
                <a16:creationId xmlns:a16="http://schemas.microsoft.com/office/drawing/2014/main" id="{1D28A523-CE54-95F0-ED7C-CEA1BB2AE7FB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7608" y="9584015"/>
            <a:ext cx="748901" cy="569628"/>
          </a:xfrm>
          <a:prstGeom prst="rect">
            <a:avLst/>
          </a:prstGeom>
        </p:spPr>
      </p:pic>
      <p:pic>
        <p:nvPicPr>
          <p:cNvPr id="9" name="Picture 11">
            <a:extLst>
              <a:ext uri="{FF2B5EF4-FFF2-40B4-BE49-F238E27FC236}">
                <a16:creationId xmlns:a16="http://schemas.microsoft.com/office/drawing/2014/main" id="{3C137F15-286A-6D7A-78B9-E8153FFE5BE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307798" y="9584015"/>
            <a:ext cx="1303804" cy="646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55861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1B2587-E4B2-7761-0C67-CD85D5F342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utoShape 2">
            <a:extLst>
              <a:ext uri="{FF2B5EF4-FFF2-40B4-BE49-F238E27FC236}">
                <a16:creationId xmlns:a16="http://schemas.microsoft.com/office/drawing/2014/main" id="{BF2F7C5E-DF0F-360B-D01C-B0F1DE0E61EA}"/>
              </a:ext>
            </a:extLst>
          </p:cNvPr>
          <p:cNvSpPr/>
          <p:nvPr/>
        </p:nvSpPr>
        <p:spPr>
          <a:xfrm>
            <a:off x="0" y="-1"/>
            <a:ext cx="18288000" cy="1650177"/>
          </a:xfrm>
          <a:prstGeom prst="rect">
            <a:avLst/>
          </a:prstGeom>
          <a:solidFill>
            <a:srgbClr val="0C4566"/>
          </a:solidFill>
        </p:spPr>
        <p:txBody>
          <a:bodyPr/>
          <a:lstStyle/>
          <a:p>
            <a:endParaRPr lang="fr-FR"/>
          </a:p>
        </p:txBody>
      </p:sp>
      <p:sp>
        <p:nvSpPr>
          <p:cNvPr id="2" name="Espace réservé du texte 8">
            <a:extLst>
              <a:ext uri="{FF2B5EF4-FFF2-40B4-BE49-F238E27FC236}">
                <a16:creationId xmlns:a16="http://schemas.microsoft.com/office/drawing/2014/main" id="{DDB77411-79FC-C6FC-6D4D-C4025D3112B7}"/>
              </a:ext>
            </a:extLst>
          </p:cNvPr>
          <p:cNvSpPr txBox="1">
            <a:spLocks/>
          </p:cNvSpPr>
          <p:nvPr/>
        </p:nvSpPr>
        <p:spPr>
          <a:xfrm>
            <a:off x="6861646" y="6086019"/>
            <a:ext cx="4572000" cy="1073943"/>
          </a:xfrm>
          <a:prstGeom prst="rect">
            <a:avLst/>
          </a:prstGeom>
        </p:spPr>
        <p:txBody>
          <a:bodyPr lIns="137160" tIns="68580" rIns="137160" bIns="68580" anchor="t">
            <a:normAutofit/>
          </a:bodyPr>
          <a:lstStyle>
            <a:defPPr>
              <a:defRPr lang="fr-FR"/>
            </a:defPPr>
            <a:lvl1pPr marL="0" indent="-180975" algn="l" defTabSz="82945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Font typeface="Arial" panose="020B0604020202020204" pitchFamily="34" charset="0"/>
              <a:buChar char="•"/>
              <a:defRPr sz="16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14726" indent="-316746" algn="l" defTabSz="829452" rtl="0" eaLnBrk="1" latinLnBrk="0" hangingPunct="1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Font typeface="Courier New" panose="02070309020205020404" pitchFamily="49" charset="0"/>
              <a:buChar char="o"/>
              <a:defRPr sz="16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29452" indent="-316746" algn="l" defTabSz="82945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Font typeface="Calibri" panose="020F0502020204030204" pitchFamily="34" charset="0"/>
              <a:buChar char="-"/>
              <a:defRPr sz="16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44178" indent="-316746" algn="l" defTabSz="829452" rtl="0" eaLnBrk="1" latinLnBrk="0" hangingPunct="1">
              <a:lnSpc>
                <a:spcPct val="100000"/>
              </a:lnSpc>
              <a:spcBef>
                <a:spcPts val="693"/>
              </a:spcBef>
              <a:spcAft>
                <a:spcPts val="400"/>
              </a:spcAft>
              <a:buFont typeface="Arial" panose="020B0604020202020204" pitchFamily="34" charset="0"/>
              <a:buChar char="•"/>
              <a:defRPr sz="16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58904" indent="-316746" algn="l" defTabSz="829452" rtl="0" eaLnBrk="1" latinLnBrk="0" hangingPunct="1">
              <a:lnSpc>
                <a:spcPct val="100000"/>
              </a:lnSpc>
              <a:spcBef>
                <a:spcPts val="693"/>
              </a:spcBef>
              <a:spcAft>
                <a:spcPts val="400"/>
              </a:spcAft>
              <a:buFont typeface="Arial" panose="020B0604020202020204" pitchFamily="34" charset="0"/>
              <a:buChar char="•"/>
              <a:defRPr sz="16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73631" indent="-316746" algn="l" defTabSz="829452" rtl="0" eaLnBrk="1" latinLnBrk="0" hangingPunct="1">
              <a:lnSpc>
                <a:spcPct val="90000"/>
              </a:lnSpc>
              <a:spcBef>
                <a:spcPts val="693"/>
              </a:spcBef>
              <a:buFont typeface="Arial" panose="020B0604020202020204" pitchFamily="34" charset="0"/>
              <a:buChar char="•"/>
              <a:defRPr sz="16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88357" indent="-316746" algn="l" defTabSz="829452" rtl="0" eaLnBrk="1" latinLnBrk="0" hangingPunct="1">
              <a:lnSpc>
                <a:spcPct val="90000"/>
              </a:lnSpc>
              <a:spcBef>
                <a:spcPts val="693"/>
              </a:spcBef>
              <a:buFont typeface="Arial" panose="020B0604020202020204" pitchFamily="34" charset="0"/>
              <a:buChar char="•"/>
              <a:defRPr sz="16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903083" indent="-316746" algn="l" defTabSz="829452" rtl="0" eaLnBrk="1" latinLnBrk="0" hangingPunct="1">
              <a:lnSpc>
                <a:spcPct val="90000"/>
              </a:lnSpc>
              <a:spcBef>
                <a:spcPts val="693"/>
              </a:spcBef>
              <a:buFont typeface="Arial" panose="020B0604020202020204" pitchFamily="34" charset="0"/>
              <a:buChar char="•"/>
              <a:defRPr sz="16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317809" indent="-316746" algn="l" defTabSz="829452" rtl="0" eaLnBrk="1" latinLnBrk="0" hangingPunct="1">
              <a:lnSpc>
                <a:spcPct val="90000"/>
              </a:lnSpc>
              <a:spcBef>
                <a:spcPts val="693"/>
              </a:spcBef>
              <a:buFont typeface="Arial" panose="020B0604020202020204" pitchFamily="34" charset="0"/>
              <a:buChar char="•"/>
              <a:defRPr sz="16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>
              <a:spcAft>
                <a:spcPts val="0"/>
              </a:spcAft>
              <a:buNone/>
            </a:pPr>
            <a:r>
              <a:rPr lang="fr-FR" sz="4000" b="1">
                <a:solidFill>
                  <a:schemeClr val="accent2"/>
                </a:solidFill>
                <a:latin typeface="Poppins Bold" panose="020B0604020202020204" charset="0"/>
                <a:cs typeface="Poppins Bold" panose="020B0604020202020204" charset="0"/>
              </a:rPr>
              <a:t>Des questions ?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604CBF44-32F6-BED6-F382-66CCC08C03EC}"/>
              </a:ext>
            </a:extLst>
          </p:cNvPr>
          <p:cNvSpPr txBox="1"/>
          <p:nvPr/>
        </p:nvSpPr>
        <p:spPr>
          <a:xfrm>
            <a:off x="6857999" y="3939106"/>
            <a:ext cx="4572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b="1">
                <a:solidFill>
                  <a:schemeClr val="tx2">
                    <a:lumMod val="75000"/>
                  </a:schemeClr>
                </a:solidFill>
                <a:latin typeface="Poppins Bold" panose="00000800000000000000" charset="0"/>
                <a:cs typeface="Poppins Bold" panose="00000800000000000000" charset="0"/>
              </a:rPr>
              <a:t>Merci pour </a:t>
            </a:r>
            <a:br>
              <a:rPr lang="fr-FR" sz="4000" b="1">
                <a:solidFill>
                  <a:schemeClr val="tx2">
                    <a:lumMod val="75000"/>
                  </a:schemeClr>
                </a:solidFill>
                <a:latin typeface="Poppins Bold" panose="00000800000000000000" charset="0"/>
                <a:cs typeface="Poppins Bold" panose="00000800000000000000" charset="0"/>
              </a:rPr>
            </a:br>
            <a:r>
              <a:rPr lang="fr-FR" sz="4000" b="1">
                <a:solidFill>
                  <a:schemeClr val="tx2">
                    <a:lumMod val="75000"/>
                  </a:schemeClr>
                </a:solidFill>
                <a:latin typeface="Poppins Bold" panose="00000800000000000000" charset="0"/>
                <a:cs typeface="Poppins Bold" panose="00000800000000000000" charset="0"/>
              </a:rPr>
              <a:t>votre attention</a:t>
            </a: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02E8BCF1-C1A5-B0BF-9B8D-3C9D1A275118}"/>
              </a:ext>
            </a:extLst>
          </p:cNvPr>
          <p:cNvSpPr txBox="1"/>
          <p:nvPr/>
        </p:nvSpPr>
        <p:spPr>
          <a:xfrm>
            <a:off x="4911941" y="9379181"/>
            <a:ext cx="18753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>
                <a:solidFill>
                  <a:schemeClr val="tx1">
                    <a:lumMod val="75000"/>
                    <a:lumOff val="25000"/>
                  </a:schemeClr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Contacts</a:t>
            </a:r>
          </a:p>
        </p:txBody>
      </p:sp>
      <p:pic>
        <p:nvPicPr>
          <p:cNvPr id="22" name="Image 21" descr="Une image contenant noir, obscurité&#10;&#10;Le contenu généré par l’IA peut être incorrect.">
            <a:extLst>
              <a:ext uri="{FF2B5EF4-FFF2-40B4-BE49-F238E27FC236}">
                <a16:creationId xmlns:a16="http://schemas.microsoft.com/office/drawing/2014/main" id="{A4CD278A-13D7-C854-C817-D027D138A55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69300" y="9348721"/>
            <a:ext cx="1069844" cy="415818"/>
          </a:xfrm>
          <a:prstGeom prst="rect">
            <a:avLst/>
          </a:prstGeom>
        </p:spPr>
      </p:pic>
      <p:pic>
        <p:nvPicPr>
          <p:cNvPr id="23" name="Image 22" descr="Une image contenant noir, capture d’écran, Graphique, Police&#10;&#10;Le contenu généré par l’IA peut être incorrect.">
            <a:extLst>
              <a:ext uri="{FF2B5EF4-FFF2-40B4-BE49-F238E27FC236}">
                <a16:creationId xmlns:a16="http://schemas.microsoft.com/office/drawing/2014/main" id="{62BA2526-0046-E2C9-8E98-A00482F55B7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02077" y="9213259"/>
            <a:ext cx="1557279" cy="627587"/>
          </a:xfrm>
          <a:prstGeom prst="rect">
            <a:avLst/>
          </a:prstGeom>
        </p:spPr>
      </p:pic>
      <p:pic>
        <p:nvPicPr>
          <p:cNvPr id="24" name="Image 23" descr="Une image contenant texte, Police, logo, Graphique&#10;&#10;Le contenu généré par l’IA peut être incorrect.">
            <a:extLst>
              <a:ext uri="{FF2B5EF4-FFF2-40B4-BE49-F238E27FC236}">
                <a16:creationId xmlns:a16="http://schemas.microsoft.com/office/drawing/2014/main" id="{5997732C-91EC-1AE7-4C8D-3D78C548590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11376" y="9212302"/>
            <a:ext cx="748901" cy="569628"/>
          </a:xfrm>
          <a:prstGeom prst="rect">
            <a:avLst/>
          </a:prstGeom>
        </p:spPr>
      </p:pic>
      <p:sp>
        <p:nvSpPr>
          <p:cNvPr id="25" name="ZoneTexte 24">
            <a:extLst>
              <a:ext uri="{FF2B5EF4-FFF2-40B4-BE49-F238E27FC236}">
                <a16:creationId xmlns:a16="http://schemas.microsoft.com/office/drawing/2014/main" id="{8B701B26-CD3E-76F0-9DED-94F3BF822BE6}"/>
              </a:ext>
            </a:extLst>
          </p:cNvPr>
          <p:cNvSpPr txBox="1"/>
          <p:nvPr/>
        </p:nvSpPr>
        <p:spPr>
          <a:xfrm>
            <a:off x="6902077" y="9760263"/>
            <a:ext cx="144251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600"/>
              <a:t>l.leyrit@a-i-a.fr</a:t>
            </a:r>
          </a:p>
        </p:txBody>
      </p:sp>
      <p:sp>
        <p:nvSpPr>
          <p:cNvPr id="26" name="ZoneTexte 25">
            <a:extLst>
              <a:ext uri="{FF2B5EF4-FFF2-40B4-BE49-F238E27FC236}">
                <a16:creationId xmlns:a16="http://schemas.microsoft.com/office/drawing/2014/main" id="{00D3A0B4-D4C6-55A4-0432-20F6C134A721}"/>
              </a:ext>
            </a:extLst>
          </p:cNvPr>
          <p:cNvSpPr txBox="1"/>
          <p:nvPr/>
        </p:nvSpPr>
        <p:spPr>
          <a:xfrm>
            <a:off x="9224409" y="9741958"/>
            <a:ext cx="232031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600"/>
              <a:t>anthony.couzinet@cstb.fr</a:t>
            </a:r>
          </a:p>
        </p:txBody>
      </p:sp>
      <p:sp>
        <p:nvSpPr>
          <p:cNvPr id="27" name="ZoneTexte 26">
            <a:extLst>
              <a:ext uri="{FF2B5EF4-FFF2-40B4-BE49-F238E27FC236}">
                <a16:creationId xmlns:a16="http://schemas.microsoft.com/office/drawing/2014/main" id="{964FB769-2EB3-F4EE-A092-5407210034A8}"/>
              </a:ext>
            </a:extLst>
          </p:cNvPr>
          <p:cNvSpPr txBox="1"/>
          <p:nvPr/>
        </p:nvSpPr>
        <p:spPr>
          <a:xfrm>
            <a:off x="12195010" y="9741958"/>
            <a:ext cx="215373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600"/>
              <a:t>rchermain@hqegbc.org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B86B0E3C-9E73-3445-C7AC-3DAB8E7B268E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b="31603"/>
          <a:stretch>
            <a:fillRect/>
          </a:stretch>
        </p:blipFill>
        <p:spPr>
          <a:xfrm>
            <a:off x="16400655" y="1"/>
            <a:ext cx="1811145" cy="1257300"/>
          </a:xfrm>
          <a:prstGeom prst="rect">
            <a:avLst/>
          </a:prstGeom>
        </p:spPr>
      </p:pic>
      <p:sp>
        <p:nvSpPr>
          <p:cNvPr id="8" name="ZoneTexte 7">
            <a:extLst>
              <a:ext uri="{FF2B5EF4-FFF2-40B4-BE49-F238E27FC236}">
                <a16:creationId xmlns:a16="http://schemas.microsoft.com/office/drawing/2014/main" id="{097F41C7-EC64-4D54-0247-25DCAAAC8AD6}"/>
              </a:ext>
            </a:extLst>
          </p:cNvPr>
          <p:cNvSpPr txBox="1"/>
          <p:nvPr/>
        </p:nvSpPr>
        <p:spPr>
          <a:xfrm>
            <a:off x="16624841" y="1239349"/>
            <a:ext cx="13627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pc="300">
                <a:solidFill>
                  <a:schemeClr val="bg1"/>
                </a:solidFill>
                <a:latin typeface="Amatic SC" panose="00000500000000000000" pitchFamily="2" charset="-79"/>
                <a:cs typeface="Amatic SC" panose="00000500000000000000" pitchFamily="2" charset="-79"/>
              </a:rPr>
              <a:t>AQUA’PRINT</a:t>
            </a:r>
          </a:p>
        </p:txBody>
      </p:sp>
    </p:spTree>
    <p:extLst>
      <p:ext uri="{BB962C8B-B14F-4D97-AF65-F5344CB8AC3E}">
        <p14:creationId xmlns:p14="http://schemas.microsoft.com/office/powerpoint/2010/main" val="474191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6950BFC3-D8DA-4A85-94F7-54DA5524770B}">
      <p188:commentRel xmlns:p188="http://schemas.microsoft.com/office/powerpoint/2018/8/main" r:id="rId3"/>
    </p:ext>
  </p:extLs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E45402-45D7-EF09-01E6-B40F464500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>
            <a:extLst>
              <a:ext uri="{FF2B5EF4-FFF2-40B4-BE49-F238E27FC236}">
                <a16:creationId xmlns:a16="http://schemas.microsoft.com/office/drawing/2014/main" id="{8A40B658-D910-9AC1-B1FA-62698C3C5BD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0"/>
            <a:ext cx="18288000" cy="1621055"/>
          </a:xfrm>
          <a:prstGeom prst="rect">
            <a:avLst/>
          </a:prstGeom>
          <a:solidFill>
            <a:srgbClr val="0C4566"/>
          </a:solidFill>
        </p:spPr>
        <p:txBody>
          <a:bodyPr/>
          <a:lstStyle/>
          <a:p>
            <a:endParaRPr lang="fr-FR"/>
          </a:p>
        </p:txBody>
      </p:sp>
      <p:sp>
        <p:nvSpPr>
          <p:cNvPr id="18" name="Espace réservé du numéro de diapositive 17">
            <a:extLst>
              <a:ext uri="{FF2B5EF4-FFF2-40B4-BE49-F238E27FC236}">
                <a16:creationId xmlns:a16="http://schemas.microsoft.com/office/drawing/2014/main" id="{60A4E3E8-99D0-9235-8932-6EB80E9FEC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9F7F993E-1B71-865C-148A-9543FC8DB197}"/>
              </a:ext>
            </a:extLst>
          </p:cNvPr>
          <p:cNvSpPr txBox="1"/>
          <p:nvPr/>
        </p:nvSpPr>
        <p:spPr>
          <a:xfrm>
            <a:off x="914400" y="571500"/>
            <a:ext cx="11887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b="1">
                <a:solidFill>
                  <a:schemeClr val="bg1"/>
                </a:solidFill>
                <a:latin typeface="Poppins Bold" panose="00000800000000000000" charset="0"/>
                <a:cs typeface="Poppins Bold" panose="00000800000000000000" charset="0"/>
              </a:rPr>
              <a:t>Introduction</a:t>
            </a:r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76F254A1-CF2C-2A9A-4199-CDB7B9E8F527}"/>
              </a:ext>
            </a:extLst>
          </p:cNvPr>
          <p:cNvSpPr txBox="1"/>
          <p:nvPr/>
        </p:nvSpPr>
        <p:spPr>
          <a:xfrm>
            <a:off x="647025" y="2461377"/>
            <a:ext cx="13431080" cy="7048083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fr-FR" sz="2200" b="1">
                <a:latin typeface="Poppins Light"/>
                <a:ea typeface="+mn-lt"/>
                <a:cs typeface="+mn-lt"/>
              </a:rPr>
              <a:t>L'eau : enjeu majeur du XXIème siècle</a:t>
            </a:r>
          </a:p>
          <a:p>
            <a:pPr marL="285750" indent="-285750">
              <a:buFont typeface="Arial"/>
              <a:buChar char="•"/>
            </a:pPr>
            <a:endParaRPr lang="fr-FR" sz="2200" b="1">
              <a:latin typeface="Poppins Light"/>
              <a:ea typeface="+mn-lt"/>
              <a:cs typeface="+mn-lt"/>
            </a:endParaRPr>
          </a:p>
          <a:p>
            <a:pPr marL="285750" indent="-285750">
              <a:buFont typeface="Arial"/>
              <a:buChar char="•"/>
            </a:pPr>
            <a:r>
              <a:rPr lang="fr-FR" sz="2200" b="1">
                <a:latin typeface="Poppins Light"/>
                <a:ea typeface="+mn-lt"/>
                <a:cs typeface="+mn-lt"/>
              </a:rPr>
              <a:t>Le bâtiment en 1ère ligne</a:t>
            </a:r>
          </a:p>
          <a:p>
            <a:r>
              <a:rPr lang="fr-FR" sz="2200">
                <a:latin typeface="Poppins Light"/>
                <a:ea typeface="+mn-lt"/>
                <a:cs typeface="+mn-lt"/>
              </a:rPr>
              <a:t>puisqu'il pèse environ 20% de la consommation d'eau douce mondiale</a:t>
            </a:r>
          </a:p>
          <a:p>
            <a:endParaRPr lang="fr-FR" sz="2200">
              <a:latin typeface="Poppins Light"/>
              <a:ea typeface="+mn-lt"/>
              <a:cs typeface="+mn-lt"/>
            </a:endParaRPr>
          </a:p>
          <a:p>
            <a:pPr>
              <a:buFont typeface="Arial"/>
              <a:buChar char="•"/>
            </a:pPr>
            <a:r>
              <a:rPr lang="fr-FR" sz="2200" b="1">
                <a:latin typeface="Poppins Light"/>
                <a:ea typeface="+mn-lt"/>
                <a:cs typeface="+mn-lt"/>
              </a:rPr>
              <a:t>   Problème aujourd’hui : </a:t>
            </a:r>
            <a:r>
              <a:rPr lang="fr-FR" sz="2200">
                <a:latin typeface="Poppins Light"/>
                <a:ea typeface="+mn-lt"/>
                <a:cs typeface="+mn-lt"/>
              </a:rPr>
              <a:t>Pas de méthodologie harmonisée + pas de solution opérationnelle pour évaluer l’empreinte eau sur tout le cycle de vie du bâtiment. </a:t>
            </a:r>
            <a:endParaRPr lang="fr-FR" sz="2200">
              <a:latin typeface="Poppins Light"/>
              <a:ea typeface="Calibri"/>
              <a:cs typeface="Calibri"/>
            </a:endParaRPr>
          </a:p>
          <a:p>
            <a:pPr>
              <a:buFont typeface="Arial"/>
              <a:buChar char="•"/>
            </a:pPr>
            <a:endParaRPr lang="fr-FR" sz="2200" b="1">
              <a:latin typeface="Poppins Light"/>
              <a:ea typeface="Calibri"/>
              <a:cs typeface="Calibri"/>
            </a:endParaRPr>
          </a:p>
          <a:p>
            <a:pPr>
              <a:buFont typeface="Arial"/>
              <a:buChar char="•"/>
            </a:pPr>
            <a:r>
              <a:rPr lang="fr-FR" sz="2200" b="1">
                <a:latin typeface="Poppins Light"/>
                <a:ea typeface="+mn-lt"/>
                <a:cs typeface="+mn-lt"/>
              </a:rPr>
              <a:t>    3 verrous : </a:t>
            </a:r>
            <a:endParaRPr lang="fr-FR" sz="2200">
              <a:latin typeface="Poppins Light"/>
              <a:ea typeface="+mn-lt"/>
              <a:cs typeface="Poppins Light"/>
            </a:endParaRPr>
          </a:p>
          <a:p>
            <a:pPr marL="1257300" lvl="2" indent="-342900">
              <a:buFont typeface="Wingdings"/>
              <a:buChar char="§"/>
            </a:pPr>
            <a:r>
              <a:rPr lang="fr-FR" sz="2200">
                <a:latin typeface="Poppins Light"/>
                <a:ea typeface="+mn-lt"/>
                <a:cs typeface="+mn-lt"/>
              </a:rPr>
              <a:t>manque de connaissances (selon choix constructifs) </a:t>
            </a:r>
            <a:endParaRPr lang="fr-FR" sz="2200">
              <a:latin typeface="Poppins Light"/>
              <a:ea typeface="+mn-lt"/>
              <a:cs typeface="Poppins Light"/>
            </a:endParaRPr>
          </a:p>
          <a:p>
            <a:pPr marL="1257300" lvl="2" indent="-342900">
              <a:buFont typeface="Wingdings"/>
              <a:buChar char="§"/>
            </a:pPr>
            <a:r>
              <a:rPr lang="fr-FR" sz="2200">
                <a:latin typeface="Poppins Light"/>
                <a:ea typeface="+mn-lt"/>
                <a:cs typeface="+mn-lt"/>
              </a:rPr>
              <a:t>difficulté à rendre une méthode opérationnelle </a:t>
            </a:r>
            <a:endParaRPr lang="fr-FR" sz="2200">
              <a:latin typeface="Poppins Light"/>
              <a:ea typeface="+mn-lt"/>
              <a:cs typeface="Poppins Light"/>
            </a:endParaRPr>
          </a:p>
          <a:p>
            <a:pPr marL="1257300" lvl="2" indent="-342900">
              <a:buFont typeface="Wingdings"/>
              <a:buChar char="§"/>
            </a:pPr>
            <a:r>
              <a:rPr lang="fr-FR" sz="2200">
                <a:latin typeface="Poppins Light"/>
                <a:ea typeface="+mn-lt"/>
                <a:cs typeface="+mn-lt"/>
              </a:rPr>
              <a:t>absence d’outil « clé en main » accessible aux acteurs.</a:t>
            </a:r>
            <a:endParaRPr lang="fr-FR" sz="2200">
              <a:latin typeface="Poppins Light"/>
              <a:cs typeface="Poppins Light"/>
            </a:endParaRPr>
          </a:p>
          <a:p>
            <a:pPr marL="342900" indent="-342900">
              <a:buFont typeface="Arial"/>
              <a:buChar char="•"/>
            </a:pPr>
            <a:endParaRPr lang="fr-FR" sz="2200">
              <a:latin typeface="Poppins Light"/>
              <a:ea typeface="+mn-lt"/>
              <a:cs typeface="Calibri"/>
            </a:endParaRPr>
          </a:p>
          <a:p>
            <a:pPr marL="342900" indent="-342900">
              <a:buFont typeface="Arial"/>
              <a:buChar char="•"/>
            </a:pPr>
            <a:r>
              <a:rPr lang="fr-FR" sz="2200" b="1">
                <a:latin typeface="Poppins Light"/>
                <a:ea typeface="+mn-lt"/>
                <a:cs typeface="+mn-lt"/>
              </a:rPr>
              <a:t>Objectif du projet de R&amp;D </a:t>
            </a:r>
            <a:r>
              <a:rPr lang="fr-FR" sz="2200" b="1" err="1">
                <a:latin typeface="Poppins Light"/>
                <a:ea typeface="+mn-lt"/>
                <a:cs typeface="+mn-lt"/>
              </a:rPr>
              <a:t>Aquaprint</a:t>
            </a:r>
            <a:r>
              <a:rPr lang="fr-FR" sz="2200" b="1">
                <a:latin typeface="Poppins Light"/>
                <a:ea typeface="+mn-lt"/>
                <a:cs typeface="+mn-lt"/>
              </a:rPr>
              <a:t> : </a:t>
            </a:r>
            <a:endParaRPr lang="fr-FR" sz="2200">
              <a:latin typeface="Poppins Light"/>
              <a:ea typeface="+mn-lt"/>
              <a:cs typeface="Poppins Light"/>
            </a:endParaRPr>
          </a:p>
          <a:p>
            <a:r>
              <a:rPr lang="fr-FR" sz="2200">
                <a:latin typeface="Poppins Light"/>
                <a:ea typeface="+mn-lt"/>
                <a:cs typeface="+mn-lt"/>
              </a:rPr>
              <a:t>Elaborer un outil logiciel calcul prédictif et collaboratif de l’empreinte eau d’un bâtiment, sur tout son cycle de vie, pour une conception plus sobre</a:t>
            </a:r>
            <a:endParaRPr lang="fr-FR">
              <a:latin typeface="Poppins Light"/>
              <a:cs typeface="Poppins Light"/>
            </a:endParaRPr>
          </a:p>
          <a:p>
            <a:endParaRPr lang="fr-FR" sz="2200">
              <a:latin typeface="Poppins Light" panose="00000400000000000000" pitchFamily="2" charset="0"/>
              <a:ea typeface="Calibri"/>
              <a:cs typeface="Calibri"/>
            </a:endParaRPr>
          </a:p>
          <a:p>
            <a:pPr marL="342900" indent="-342900">
              <a:buFont typeface="Arial"/>
              <a:buChar char="•"/>
            </a:pPr>
            <a:r>
              <a:rPr lang="fr-FR" sz="2200" b="1">
                <a:latin typeface="Poppins Light"/>
                <a:ea typeface="+mn-lt"/>
                <a:cs typeface="+mn-lt"/>
              </a:rPr>
              <a:t>Sélectionné dans le cadre de l’Appel à Projets de l’ADEME, « Innov Eau »</a:t>
            </a:r>
            <a:endParaRPr lang="fr-FR" b="1">
              <a:latin typeface="Poppins Light"/>
              <a:cs typeface="Poppins Light"/>
            </a:endParaRPr>
          </a:p>
          <a:p>
            <a:endParaRPr lang="fr-FR" sz="2800">
              <a:solidFill>
                <a:srgbClr val="0C4566"/>
              </a:solidFill>
              <a:latin typeface="Poppins Light" panose="00000400000000000000" pitchFamily="2" charset="0"/>
              <a:cs typeface="Poppins Light" panose="00000400000000000000" pitchFamily="2" charset="0"/>
            </a:endParaRPr>
          </a:p>
          <a:p>
            <a:endParaRPr lang="fr-FR" sz="2800">
              <a:solidFill>
                <a:srgbClr val="0C4566"/>
              </a:solidFill>
              <a:latin typeface="Poppins Light" panose="00000400000000000000" pitchFamily="2" charset="0"/>
              <a:cs typeface="Poppins Light" panose="00000400000000000000" pitchFamily="2" charset="0"/>
            </a:endParaRPr>
          </a:p>
        </p:txBody>
      </p:sp>
      <p:pic>
        <p:nvPicPr>
          <p:cNvPr id="4" name="Image 3" descr="Une image contenant noir, obscurité&#10;&#10;Le contenu généré par l’IA peut être incorrect.">
            <a:extLst>
              <a:ext uri="{FF2B5EF4-FFF2-40B4-BE49-F238E27FC236}">
                <a16:creationId xmlns:a16="http://schemas.microsoft.com/office/drawing/2014/main" id="{BBD3A678-925F-079E-5C38-001629BFE47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88556" y="9793110"/>
            <a:ext cx="1069844" cy="415818"/>
          </a:xfrm>
          <a:prstGeom prst="rect">
            <a:avLst/>
          </a:prstGeom>
        </p:spPr>
      </p:pic>
      <p:pic>
        <p:nvPicPr>
          <p:cNvPr id="7" name="Image 6" descr="Une image contenant noir, capture d’écran, Graphique, Police&#10;&#10;Le contenu généré par l’IA peut être incorrect.">
            <a:extLst>
              <a:ext uri="{FF2B5EF4-FFF2-40B4-BE49-F238E27FC236}">
                <a16:creationId xmlns:a16="http://schemas.microsoft.com/office/drawing/2014/main" id="{1925C4D5-E69A-5FB6-F139-0B0B72465B4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8121" y="9675528"/>
            <a:ext cx="1557279" cy="627587"/>
          </a:xfrm>
          <a:prstGeom prst="rect">
            <a:avLst/>
          </a:prstGeom>
        </p:spPr>
      </p:pic>
      <p:pic>
        <p:nvPicPr>
          <p:cNvPr id="8" name="Image 7" descr="Une image contenant texte, Police, logo, Graphique&#10;&#10;Le contenu généré par l’IA peut être incorrect.">
            <a:extLst>
              <a:ext uri="{FF2B5EF4-FFF2-40B4-BE49-F238E27FC236}">
                <a16:creationId xmlns:a16="http://schemas.microsoft.com/office/drawing/2014/main" id="{71078EC3-8B2D-8546-32BC-C23F3112C11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10800" y="9639300"/>
            <a:ext cx="748901" cy="569628"/>
          </a:xfrm>
          <a:prstGeom prst="rect">
            <a:avLst/>
          </a:prstGeom>
        </p:spPr>
      </p:pic>
      <p:pic>
        <p:nvPicPr>
          <p:cNvPr id="27" name="Image 26">
            <a:extLst>
              <a:ext uri="{FF2B5EF4-FFF2-40B4-BE49-F238E27FC236}">
                <a16:creationId xmlns:a16="http://schemas.microsoft.com/office/drawing/2014/main" id="{C834CA01-1340-E4F5-D37B-86A58F123DE0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6"/>
          <a:srcRect b="31603"/>
          <a:stretch>
            <a:fillRect/>
          </a:stretch>
        </p:blipFill>
        <p:spPr>
          <a:xfrm>
            <a:off x="16400655" y="1"/>
            <a:ext cx="1811145" cy="1257300"/>
          </a:xfrm>
          <a:prstGeom prst="rect">
            <a:avLst/>
          </a:prstGeom>
        </p:spPr>
      </p:pic>
      <p:sp>
        <p:nvSpPr>
          <p:cNvPr id="28" name="ZoneTexte 27">
            <a:extLst>
              <a:ext uri="{FF2B5EF4-FFF2-40B4-BE49-F238E27FC236}">
                <a16:creationId xmlns:a16="http://schemas.microsoft.com/office/drawing/2014/main" id="{1129FEE8-95A2-626A-17A9-46B73EC6C408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16624841" y="1239349"/>
            <a:ext cx="13627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pc="300">
                <a:solidFill>
                  <a:schemeClr val="bg1"/>
                </a:solidFill>
                <a:latin typeface="Amatic SC" panose="00000500000000000000" pitchFamily="2" charset="-79"/>
                <a:cs typeface="Amatic SC" panose="00000500000000000000" pitchFamily="2" charset="-79"/>
              </a:rPr>
              <a:t>AQUA’PRINT</a:t>
            </a:r>
          </a:p>
        </p:txBody>
      </p:sp>
      <p:sp>
        <p:nvSpPr>
          <p:cNvPr id="3" name="ZoneTexte 23">
            <a:extLst>
              <a:ext uri="{FF2B5EF4-FFF2-40B4-BE49-F238E27FC236}">
                <a16:creationId xmlns:a16="http://schemas.microsoft.com/office/drawing/2014/main" id="{05E8DAB4-F035-2A31-558E-E6155AB9568F}"/>
              </a:ext>
            </a:extLst>
          </p:cNvPr>
          <p:cNvSpPr txBox="1"/>
          <p:nvPr/>
        </p:nvSpPr>
        <p:spPr>
          <a:xfrm>
            <a:off x="781050" y="3073595"/>
            <a:ext cx="15849600" cy="58477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endParaRPr lang="fr-FR" sz="3200">
              <a:solidFill>
                <a:srgbClr val="0C4566"/>
              </a:solidFill>
              <a:latin typeface="Poppins Light" panose="00000400000000000000" pitchFamily="2" charset="0"/>
              <a:cs typeface="Poppins Light" panose="00000400000000000000" pitchFamily="2" charset="0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4B8DD5D6-082B-FE9D-ECD0-69CD6298624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4090772" y="2141846"/>
            <a:ext cx="3743325" cy="1857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10016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5D75542-6A5D-8FEA-B4FD-18933B8146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Ellipse 52">
            <a:extLst>
              <a:ext uri="{FF2B5EF4-FFF2-40B4-BE49-F238E27FC236}">
                <a16:creationId xmlns:a16="http://schemas.microsoft.com/office/drawing/2014/main" id="{44EE648E-2574-A391-87A7-BCD081C79792}"/>
              </a:ext>
            </a:extLst>
          </p:cNvPr>
          <p:cNvSpPr/>
          <p:nvPr/>
        </p:nvSpPr>
        <p:spPr>
          <a:xfrm>
            <a:off x="478710" y="2368463"/>
            <a:ext cx="2593809" cy="2063906"/>
          </a:xfrm>
          <a:prstGeom prst="ellipse">
            <a:avLst/>
          </a:prstGeom>
          <a:solidFill>
            <a:schemeClr val="accent3">
              <a:lumMod val="20000"/>
              <a:lumOff val="8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AutoShape 2">
            <a:extLst>
              <a:ext uri="{FF2B5EF4-FFF2-40B4-BE49-F238E27FC236}">
                <a16:creationId xmlns:a16="http://schemas.microsoft.com/office/drawing/2014/main" id="{DCFFDAC4-84F1-2472-8BCA-81F61B21EF77}"/>
              </a:ext>
            </a:extLst>
          </p:cNvPr>
          <p:cNvSpPr/>
          <p:nvPr/>
        </p:nvSpPr>
        <p:spPr>
          <a:xfrm>
            <a:off x="0" y="-1"/>
            <a:ext cx="18288000" cy="1650177"/>
          </a:xfrm>
          <a:prstGeom prst="rect">
            <a:avLst/>
          </a:prstGeom>
          <a:solidFill>
            <a:srgbClr val="0C4566"/>
          </a:solidFill>
        </p:spPr>
        <p:txBody>
          <a:bodyPr/>
          <a:lstStyle/>
          <a:p>
            <a:endParaRPr lang="fr-FR"/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9ED97E2A-CF5C-3C25-6FD0-2BE9156D171C}"/>
              </a:ext>
            </a:extLst>
          </p:cNvPr>
          <p:cNvSpPr txBox="1"/>
          <p:nvPr/>
        </p:nvSpPr>
        <p:spPr>
          <a:xfrm>
            <a:off x="914400" y="571500"/>
            <a:ext cx="11887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b="1">
                <a:solidFill>
                  <a:schemeClr val="bg1"/>
                </a:solidFill>
                <a:latin typeface="Poppins Bold" panose="00000800000000000000" charset="0"/>
                <a:cs typeface="Poppins Bold" panose="00000800000000000000" charset="0"/>
              </a:rPr>
              <a:t>Les porteurs du projet</a:t>
            </a:r>
          </a:p>
        </p:txBody>
      </p:sp>
      <p:pic>
        <p:nvPicPr>
          <p:cNvPr id="3" name="Image 2" descr="Une image contenant noir, obscurité&#10;&#10;Le contenu généré par l’IA peut être incorrect.">
            <a:extLst>
              <a:ext uri="{FF2B5EF4-FFF2-40B4-BE49-F238E27FC236}">
                <a16:creationId xmlns:a16="http://schemas.microsoft.com/office/drawing/2014/main" id="{0C32BAE7-8C85-2B4E-53AE-60F596C6B80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6476" y="9737825"/>
            <a:ext cx="1069844" cy="415818"/>
          </a:xfrm>
          <a:prstGeom prst="rect">
            <a:avLst/>
          </a:prstGeom>
        </p:spPr>
      </p:pic>
      <p:pic>
        <p:nvPicPr>
          <p:cNvPr id="4" name="Image 3" descr="Une image contenant noir, capture d’écran, Graphique, Police&#10;&#10;Le contenu généré par l’IA peut être incorrect.">
            <a:extLst>
              <a:ext uri="{FF2B5EF4-FFF2-40B4-BE49-F238E27FC236}">
                <a16:creationId xmlns:a16="http://schemas.microsoft.com/office/drawing/2014/main" id="{062DD7F1-6DED-487C-5ECF-FBB8CC11BF5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8249" y="9620243"/>
            <a:ext cx="1557279" cy="627587"/>
          </a:xfrm>
          <a:prstGeom prst="rect">
            <a:avLst/>
          </a:prstGeom>
        </p:spPr>
      </p:pic>
      <p:pic>
        <p:nvPicPr>
          <p:cNvPr id="5" name="Image 4" descr="Une image contenant texte, Police, logo, Graphique&#10;&#10;Le contenu généré par l’IA peut être incorrect.">
            <a:extLst>
              <a:ext uri="{FF2B5EF4-FFF2-40B4-BE49-F238E27FC236}">
                <a16:creationId xmlns:a16="http://schemas.microsoft.com/office/drawing/2014/main" id="{848F6128-57DF-1F0B-8242-BE3E1EA2CA5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7608" y="9584015"/>
            <a:ext cx="748901" cy="569628"/>
          </a:xfrm>
          <a:prstGeom prst="rect">
            <a:avLst/>
          </a:prstGeom>
        </p:spPr>
      </p:pic>
      <p:sp>
        <p:nvSpPr>
          <p:cNvPr id="6" name="Rectangle : coins arrondis 5">
            <a:extLst>
              <a:ext uri="{FF2B5EF4-FFF2-40B4-BE49-F238E27FC236}">
                <a16:creationId xmlns:a16="http://schemas.microsoft.com/office/drawing/2014/main" id="{67D69107-6517-AC9D-18D8-A942C416F555}"/>
              </a:ext>
            </a:extLst>
          </p:cNvPr>
          <p:cNvSpPr/>
          <p:nvPr/>
        </p:nvSpPr>
        <p:spPr>
          <a:xfrm>
            <a:off x="4203976" y="3626323"/>
            <a:ext cx="8360148" cy="1391514"/>
          </a:xfrm>
          <a:prstGeom prst="roundRect">
            <a:avLst/>
          </a:prstGeom>
          <a:solidFill>
            <a:srgbClr val="EEECE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Calibri" panose="020F0502020204030204" pitchFamily="34" charset="0"/>
            </a:endParaRPr>
          </a:p>
        </p:txBody>
      </p:sp>
      <p:pic>
        <p:nvPicPr>
          <p:cNvPr id="9" name="Image 8" descr="Une image contenant Police, Graphique, texte, typographie">
            <a:extLst>
              <a:ext uri="{FF2B5EF4-FFF2-40B4-BE49-F238E27FC236}">
                <a16:creationId xmlns:a16="http://schemas.microsoft.com/office/drawing/2014/main" id="{E877B43A-F01E-6EF0-0248-BE0EC65C9F1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4368" y="4057167"/>
            <a:ext cx="1632151" cy="608793"/>
          </a:xfrm>
          <a:prstGeom prst="rect">
            <a:avLst/>
          </a:prstGeom>
        </p:spPr>
      </p:pic>
      <p:sp>
        <p:nvSpPr>
          <p:cNvPr id="10" name="Rectangle : coins arrondis 9">
            <a:extLst>
              <a:ext uri="{FF2B5EF4-FFF2-40B4-BE49-F238E27FC236}">
                <a16:creationId xmlns:a16="http://schemas.microsoft.com/office/drawing/2014/main" id="{12C463E4-4EEE-6741-1FA0-1357CE888D60}"/>
              </a:ext>
            </a:extLst>
          </p:cNvPr>
          <p:cNvSpPr/>
          <p:nvPr/>
        </p:nvSpPr>
        <p:spPr>
          <a:xfrm>
            <a:off x="4521200" y="5265463"/>
            <a:ext cx="3430081" cy="727231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>
                <a:solidFill>
                  <a:schemeClr val="tx1"/>
                </a:solidFill>
                <a:latin typeface="Calibri" panose="020F0502020204030204" pitchFamily="34" charset="0"/>
              </a:rPr>
              <a:t>COORDINATION ET DEVELOPPEMENT</a:t>
            </a:r>
          </a:p>
        </p:txBody>
      </p:sp>
      <p:sp>
        <p:nvSpPr>
          <p:cNvPr id="11" name="Rectangle : coins arrondis 10">
            <a:extLst>
              <a:ext uri="{FF2B5EF4-FFF2-40B4-BE49-F238E27FC236}">
                <a16:creationId xmlns:a16="http://schemas.microsoft.com/office/drawing/2014/main" id="{A30886E7-B491-A973-D795-3DA32D68DBE1}"/>
              </a:ext>
            </a:extLst>
          </p:cNvPr>
          <p:cNvSpPr/>
          <p:nvPr/>
        </p:nvSpPr>
        <p:spPr>
          <a:xfrm>
            <a:off x="9013733" y="5278322"/>
            <a:ext cx="3430081" cy="727231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>
                <a:solidFill>
                  <a:schemeClr val="tx1"/>
                </a:solidFill>
                <a:latin typeface="Calibri" panose="020F0502020204030204" pitchFamily="34" charset="0"/>
              </a:rPr>
              <a:t>EXPERTISE SCIENTIFIQUE </a:t>
            </a:r>
            <a:br>
              <a:rPr lang="fr-FR" sz="1600">
                <a:solidFill>
                  <a:schemeClr val="tx1"/>
                </a:solidFill>
                <a:latin typeface="Calibri" panose="020F0502020204030204" pitchFamily="34" charset="0"/>
              </a:rPr>
            </a:br>
            <a:r>
              <a:rPr lang="fr-FR" sz="1600">
                <a:solidFill>
                  <a:schemeClr val="tx1"/>
                </a:solidFill>
                <a:latin typeface="Calibri" panose="020F0502020204030204" pitchFamily="34" charset="0"/>
              </a:rPr>
              <a:t>ET TECHNIQUE</a:t>
            </a:r>
          </a:p>
        </p:txBody>
      </p:sp>
      <p:grpSp>
        <p:nvGrpSpPr>
          <p:cNvPr id="12" name="Groupe 11">
            <a:extLst>
              <a:ext uri="{FF2B5EF4-FFF2-40B4-BE49-F238E27FC236}">
                <a16:creationId xmlns:a16="http://schemas.microsoft.com/office/drawing/2014/main" id="{D5CFEA25-B435-6BD7-21CE-FA278769CE24}"/>
              </a:ext>
            </a:extLst>
          </p:cNvPr>
          <p:cNvGrpSpPr/>
          <p:nvPr/>
        </p:nvGrpSpPr>
        <p:grpSpPr>
          <a:xfrm>
            <a:off x="12538286" y="3280460"/>
            <a:ext cx="3918115" cy="1107545"/>
            <a:chOff x="9246289" y="1408146"/>
            <a:chExt cx="2436095" cy="584388"/>
          </a:xfrm>
        </p:grpSpPr>
        <p:pic>
          <p:nvPicPr>
            <p:cNvPr id="13" name="Image 12" descr="Une image contenant texte, capture d’écran, Police, Graphique&#10;&#10;Le contenu généré par l’IA peut être incorrect.">
              <a:extLst>
                <a:ext uri="{FF2B5EF4-FFF2-40B4-BE49-F238E27FC236}">
                  <a16:creationId xmlns:a16="http://schemas.microsoft.com/office/drawing/2014/main" id="{0BCFC4FF-E627-4DB4-E108-FFD46301FEEF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alphaModFix amt="8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912103" y="1408146"/>
              <a:ext cx="770281" cy="480203"/>
            </a:xfrm>
            <a:prstGeom prst="rect">
              <a:avLst/>
            </a:prstGeom>
          </p:spPr>
        </p:pic>
        <p:cxnSp>
          <p:nvCxnSpPr>
            <p:cNvPr id="14" name="Connecteur droit avec flèche 13">
              <a:extLst>
                <a:ext uri="{FF2B5EF4-FFF2-40B4-BE49-F238E27FC236}">
                  <a16:creationId xmlns:a16="http://schemas.microsoft.com/office/drawing/2014/main" id="{32D7F93B-B66C-A597-9D75-3837BFEDC07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9246289" y="1672600"/>
              <a:ext cx="1527952" cy="319934"/>
            </a:xfrm>
            <a:prstGeom prst="straightConnector1">
              <a:avLst/>
            </a:prstGeom>
            <a:ln>
              <a:solidFill>
                <a:schemeClr val="bg1">
                  <a:lumMod val="50000"/>
                </a:schemeClr>
              </a:solidFill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5" name="ZoneTexte 14">
              <a:extLst>
                <a:ext uri="{FF2B5EF4-FFF2-40B4-BE49-F238E27FC236}">
                  <a16:creationId xmlns:a16="http://schemas.microsoft.com/office/drawing/2014/main" id="{619296FF-CF85-281E-9C32-FD85E6ADA325}"/>
                </a:ext>
              </a:extLst>
            </p:cNvPr>
            <p:cNvSpPr txBox="1"/>
            <p:nvPr/>
          </p:nvSpPr>
          <p:spPr>
            <a:xfrm rot="20655986">
              <a:off x="9622632" y="1577246"/>
              <a:ext cx="951302" cy="1948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>
                  <a:latin typeface="Calibri" panose="020F0502020204030204" pitchFamily="34" charset="0"/>
                </a:rPr>
                <a:t>Sous-traitance</a:t>
              </a:r>
            </a:p>
          </p:txBody>
        </p:sp>
      </p:grpSp>
      <p:sp>
        <p:nvSpPr>
          <p:cNvPr id="30" name="Rectangle 29">
            <a:extLst>
              <a:ext uri="{FF2B5EF4-FFF2-40B4-BE49-F238E27FC236}">
                <a16:creationId xmlns:a16="http://schemas.microsoft.com/office/drawing/2014/main" id="{EF04CFD6-52B9-464D-F1FE-1C83C205240D}"/>
              </a:ext>
            </a:extLst>
          </p:cNvPr>
          <p:cNvSpPr/>
          <p:nvPr/>
        </p:nvSpPr>
        <p:spPr>
          <a:xfrm rot="10800000" flipV="1">
            <a:off x="4684506" y="6944548"/>
            <a:ext cx="3058558" cy="72722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fr-FR" sz="1600">
                <a:latin typeface="Calibri" panose="020F0502020204030204" pitchFamily="34" charset="0"/>
              </a:rPr>
              <a:t>Expertise en systèmes </a:t>
            </a:r>
            <a:br>
              <a:rPr lang="fr-FR" sz="1600">
                <a:latin typeface="Calibri" panose="020F0502020204030204" pitchFamily="34" charset="0"/>
              </a:rPr>
            </a:br>
            <a:r>
              <a:rPr lang="fr-FR" sz="1600">
                <a:latin typeface="Calibri" panose="020F0502020204030204" pitchFamily="34" charset="0"/>
              </a:rPr>
              <a:t>innovants eau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DA6C741B-6359-3EA9-61E3-D30F402703D5}"/>
              </a:ext>
            </a:extLst>
          </p:cNvPr>
          <p:cNvSpPr/>
          <p:nvPr/>
        </p:nvSpPr>
        <p:spPr>
          <a:xfrm rot="10800000" flipV="1">
            <a:off x="4697820" y="8565207"/>
            <a:ext cx="3038582" cy="62758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fr-FR" sz="1600">
                <a:latin typeface="Calibri" panose="020F0502020204030204" pitchFamily="34" charset="0"/>
              </a:rPr>
              <a:t>Modélisation environnementale</a:t>
            </a: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A0D8ABE4-4B2D-19D5-640F-83841276FA70}"/>
              </a:ext>
            </a:extLst>
          </p:cNvPr>
          <p:cNvSpPr/>
          <p:nvPr/>
        </p:nvSpPr>
        <p:spPr>
          <a:xfrm rot="10800000" flipV="1">
            <a:off x="4684504" y="7836861"/>
            <a:ext cx="3038579" cy="57409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fr-FR" sz="1600">
                <a:latin typeface="Calibri" panose="020F0502020204030204" pitchFamily="34" charset="0"/>
              </a:rPr>
              <a:t>Eco-conception</a:t>
            </a: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5062773F-11CE-A95D-6B28-3182D646D56A}"/>
              </a:ext>
            </a:extLst>
          </p:cNvPr>
          <p:cNvSpPr/>
          <p:nvPr/>
        </p:nvSpPr>
        <p:spPr>
          <a:xfrm rot="10800000" flipV="1">
            <a:off x="4684506" y="6142201"/>
            <a:ext cx="3058557" cy="60747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fr-FR" sz="1600">
                <a:latin typeface="Calibri" panose="020F0502020204030204" pitchFamily="34" charset="0"/>
              </a:rPr>
              <a:t>Modélisation d’outils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145B89D4-E8FE-DA0E-9753-0C1184030245}"/>
              </a:ext>
            </a:extLst>
          </p:cNvPr>
          <p:cNvSpPr/>
          <p:nvPr/>
        </p:nvSpPr>
        <p:spPr>
          <a:xfrm rot="10800000" flipV="1">
            <a:off x="9222991" y="7451949"/>
            <a:ext cx="3038579" cy="70468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fr-FR" sz="1600">
                <a:latin typeface="Calibri" panose="020F0502020204030204" pitchFamily="34" charset="0"/>
              </a:rPr>
              <a:t>Expertise en systèmes et installations eau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27C3A764-BAA7-30A7-65F1-7B247508B734}"/>
              </a:ext>
            </a:extLst>
          </p:cNvPr>
          <p:cNvSpPr/>
          <p:nvPr/>
        </p:nvSpPr>
        <p:spPr>
          <a:xfrm rot="10800000" flipV="1">
            <a:off x="9242972" y="8336950"/>
            <a:ext cx="3038578" cy="82025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fr-FR" sz="1600">
                <a:latin typeface="Calibri" panose="020F0502020204030204" pitchFamily="34" charset="0"/>
              </a:rPr>
              <a:t>Caractérisation et évaluation des procédés innovants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166D2A73-B7D5-635D-50EA-5326891A01EA}"/>
              </a:ext>
            </a:extLst>
          </p:cNvPr>
          <p:cNvSpPr/>
          <p:nvPr/>
        </p:nvSpPr>
        <p:spPr>
          <a:xfrm rot="10800000" flipV="1">
            <a:off x="9222993" y="6155884"/>
            <a:ext cx="3058557" cy="48557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fr-FR" sz="1600">
                <a:latin typeface="Calibri" panose="020F0502020204030204" pitchFamily="34" charset="0"/>
              </a:rPr>
              <a:t>Ingénierie de la donnée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79B992AE-6404-828E-A2D1-862CC42D5B20}"/>
              </a:ext>
            </a:extLst>
          </p:cNvPr>
          <p:cNvSpPr/>
          <p:nvPr/>
        </p:nvSpPr>
        <p:spPr>
          <a:xfrm rot="10800000" flipV="1">
            <a:off x="9222996" y="6808347"/>
            <a:ext cx="3038572" cy="47016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fr-FR" sz="1600">
                <a:latin typeface="Calibri" panose="020F0502020204030204" pitchFamily="34" charset="0"/>
              </a:rPr>
              <a:t>Expertise ACV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4FB2F392-8B16-004B-5FEB-70ED8786F658}"/>
              </a:ext>
            </a:extLst>
          </p:cNvPr>
          <p:cNvSpPr/>
          <p:nvPr/>
        </p:nvSpPr>
        <p:spPr>
          <a:xfrm rot="10800000" flipV="1">
            <a:off x="14148957" y="5449764"/>
            <a:ext cx="3566505" cy="77322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fr-FR" sz="1600">
                <a:latin typeface="Calibri" panose="020F0502020204030204" pitchFamily="34" charset="0"/>
              </a:rPr>
              <a:t>Mobilisation d’un large réseau d’experts </a:t>
            </a:r>
            <a:br>
              <a:rPr lang="fr-FR" sz="1600">
                <a:latin typeface="Calibri" panose="020F0502020204030204" pitchFamily="34" charset="0"/>
              </a:rPr>
            </a:br>
            <a:r>
              <a:rPr lang="fr-FR" sz="1600">
                <a:latin typeface="Calibri" panose="020F0502020204030204" pitchFamily="34" charset="0"/>
              </a:rPr>
              <a:t>de la profession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DA54FCE2-1D37-208A-084D-51BE9AFCFDF2}"/>
              </a:ext>
            </a:extLst>
          </p:cNvPr>
          <p:cNvSpPr/>
          <p:nvPr/>
        </p:nvSpPr>
        <p:spPr>
          <a:xfrm rot="10800000" flipV="1">
            <a:off x="14156782" y="6404709"/>
            <a:ext cx="3566506" cy="73613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fr-FR" sz="1600">
                <a:latin typeface="Calibri" panose="020F0502020204030204" pitchFamily="34" charset="0"/>
              </a:rPr>
              <a:t>Gestionnaire de la </a:t>
            </a:r>
            <a:br>
              <a:rPr lang="fr-FR" sz="1600">
                <a:latin typeface="Calibri" panose="020F0502020204030204" pitchFamily="34" charset="0"/>
              </a:rPr>
            </a:br>
            <a:r>
              <a:rPr lang="fr-FR" sz="1600">
                <a:latin typeface="Calibri" panose="020F0502020204030204" pitchFamily="34" charset="0"/>
              </a:rPr>
              <a:t>base de données INIES</a:t>
            </a:r>
          </a:p>
        </p:txBody>
      </p:sp>
      <p:sp>
        <p:nvSpPr>
          <p:cNvPr id="34" name="Rectangle : coins arrondis 33">
            <a:extLst>
              <a:ext uri="{FF2B5EF4-FFF2-40B4-BE49-F238E27FC236}">
                <a16:creationId xmlns:a16="http://schemas.microsoft.com/office/drawing/2014/main" id="{CEAB0D90-8221-81A2-DFFF-52869ECF3B6C}"/>
              </a:ext>
            </a:extLst>
          </p:cNvPr>
          <p:cNvSpPr/>
          <p:nvPr/>
        </p:nvSpPr>
        <p:spPr>
          <a:xfrm>
            <a:off x="14084024" y="4520331"/>
            <a:ext cx="3743669" cy="773220"/>
          </a:xfrm>
          <a:prstGeom prst="roundRect">
            <a:avLst/>
          </a:prstGeom>
          <a:solidFill>
            <a:schemeClr val="accent2">
              <a:lumMod val="60000"/>
              <a:lumOff val="40000"/>
              <a:alpha val="45882"/>
            </a:schemeClr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fr-FR" sz="1600">
                <a:solidFill>
                  <a:sysClr val="windowText" lastClr="000000"/>
                </a:solidFill>
                <a:latin typeface="Calibri"/>
                <a:ea typeface="Calibri"/>
                <a:cs typeface="Calibri"/>
              </a:rPr>
              <a:t>GARANT DE LA COHÉRENCE DE L’OUTIL AVEC LES PRATIQUES ET BESOINS DE SES MEMBRES </a:t>
            </a:r>
          </a:p>
        </p:txBody>
      </p:sp>
      <p:sp>
        <p:nvSpPr>
          <p:cNvPr id="39" name="Espace réservé du numéro de diapositive 17">
            <a:extLst>
              <a:ext uri="{FF2B5EF4-FFF2-40B4-BE49-F238E27FC236}">
                <a16:creationId xmlns:a16="http://schemas.microsoft.com/office/drawing/2014/main" id="{D133F9B5-8A7D-B42D-C07E-4996FDA748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6078200" y="9848850"/>
            <a:ext cx="2133600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AF670E90-821B-678B-B794-4179A25DEF86}"/>
              </a:ext>
            </a:extLst>
          </p:cNvPr>
          <p:cNvSpPr txBox="1"/>
          <p:nvPr/>
        </p:nvSpPr>
        <p:spPr>
          <a:xfrm>
            <a:off x="6701090" y="3684894"/>
            <a:ext cx="303150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60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</a:rPr>
              <a:t>ACCORD DE CONSORTIUM</a:t>
            </a:r>
          </a:p>
        </p:txBody>
      </p:sp>
      <p:cxnSp>
        <p:nvCxnSpPr>
          <p:cNvPr id="38" name="Connecteur droit 37">
            <a:extLst>
              <a:ext uri="{FF2B5EF4-FFF2-40B4-BE49-F238E27FC236}">
                <a16:creationId xmlns:a16="http://schemas.microsoft.com/office/drawing/2014/main" id="{430D2D53-A72A-690C-BADD-F220DD7F81CC}"/>
              </a:ext>
            </a:extLst>
          </p:cNvPr>
          <p:cNvCxnSpPr>
            <a:cxnSpLocks/>
          </p:cNvCxnSpPr>
          <p:nvPr/>
        </p:nvCxnSpPr>
        <p:spPr>
          <a:xfrm flipH="1" flipV="1">
            <a:off x="2781634" y="3378697"/>
            <a:ext cx="1422342" cy="402962"/>
          </a:xfrm>
          <a:prstGeom prst="line">
            <a:avLst/>
          </a:prstGeom>
          <a:ln w="38100">
            <a:solidFill>
              <a:schemeClr val="bg2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6" name="Graphique 45" descr="Employée de bureau avec un remplissage uni">
            <a:extLst>
              <a:ext uri="{FF2B5EF4-FFF2-40B4-BE49-F238E27FC236}">
                <a16:creationId xmlns:a16="http://schemas.microsoft.com/office/drawing/2014/main" id="{572AEA56-7F4D-8739-F32B-845F3F94386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066026" y="2608507"/>
            <a:ext cx="914400" cy="914400"/>
          </a:xfrm>
          <a:prstGeom prst="rect">
            <a:avLst/>
          </a:prstGeom>
        </p:spPr>
      </p:pic>
      <p:pic>
        <p:nvPicPr>
          <p:cNvPr id="48" name="Graphique 47" descr="Employé de bureau avec un remplissage uni">
            <a:extLst>
              <a:ext uri="{FF2B5EF4-FFF2-40B4-BE49-F238E27FC236}">
                <a16:creationId xmlns:a16="http://schemas.microsoft.com/office/drawing/2014/main" id="{56584FC7-B380-69E5-8568-0677170CA8A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505083" y="2770494"/>
            <a:ext cx="914400" cy="914400"/>
          </a:xfrm>
          <a:prstGeom prst="rect">
            <a:avLst/>
          </a:prstGeom>
        </p:spPr>
      </p:pic>
      <p:pic>
        <p:nvPicPr>
          <p:cNvPr id="50" name="Graphique 49" descr="Badge Tick1 avec un remplissage uni">
            <a:extLst>
              <a:ext uri="{FF2B5EF4-FFF2-40B4-BE49-F238E27FC236}">
                <a16:creationId xmlns:a16="http://schemas.microsoft.com/office/drawing/2014/main" id="{DF5A9249-4958-A18B-1BF9-839BE3C46922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2048056" y="2579358"/>
            <a:ext cx="483889" cy="483889"/>
          </a:xfrm>
          <a:prstGeom prst="rect">
            <a:avLst/>
          </a:prstGeom>
        </p:spPr>
      </p:pic>
      <p:sp>
        <p:nvSpPr>
          <p:cNvPr id="51" name="ZoneTexte 50">
            <a:extLst>
              <a:ext uri="{FF2B5EF4-FFF2-40B4-BE49-F238E27FC236}">
                <a16:creationId xmlns:a16="http://schemas.microsoft.com/office/drawing/2014/main" id="{FB211362-A50B-270E-BF84-947A8CEF8C7D}"/>
              </a:ext>
            </a:extLst>
          </p:cNvPr>
          <p:cNvSpPr txBox="1"/>
          <p:nvPr/>
        </p:nvSpPr>
        <p:spPr>
          <a:xfrm>
            <a:off x="852932" y="3655564"/>
            <a:ext cx="19978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/>
              <a:t>Comité scientifique</a:t>
            </a:r>
          </a:p>
        </p:txBody>
      </p:sp>
      <p:pic>
        <p:nvPicPr>
          <p:cNvPr id="54" name="Image 53">
            <a:extLst>
              <a:ext uri="{FF2B5EF4-FFF2-40B4-BE49-F238E27FC236}">
                <a16:creationId xmlns:a16="http://schemas.microsoft.com/office/drawing/2014/main" id="{EF063CC1-BA07-3B8E-0D09-9E4D2EE38CB4}"/>
              </a:ext>
            </a:extLst>
          </p:cNvPr>
          <p:cNvPicPr>
            <a:picLocks noChangeAspect="1"/>
          </p:cNvPicPr>
          <p:nvPr/>
        </p:nvPicPr>
        <p:blipFill>
          <a:blip r:embed="rId14"/>
          <a:srcRect b="31603"/>
          <a:stretch>
            <a:fillRect/>
          </a:stretch>
        </p:blipFill>
        <p:spPr>
          <a:xfrm>
            <a:off x="16400655" y="1"/>
            <a:ext cx="1811145" cy="1257300"/>
          </a:xfrm>
          <a:prstGeom prst="rect">
            <a:avLst/>
          </a:prstGeom>
        </p:spPr>
      </p:pic>
      <p:sp>
        <p:nvSpPr>
          <p:cNvPr id="55" name="ZoneTexte 54">
            <a:extLst>
              <a:ext uri="{FF2B5EF4-FFF2-40B4-BE49-F238E27FC236}">
                <a16:creationId xmlns:a16="http://schemas.microsoft.com/office/drawing/2014/main" id="{D805D97A-FEF0-B834-E1C9-E8D0EAA33C9E}"/>
              </a:ext>
            </a:extLst>
          </p:cNvPr>
          <p:cNvSpPr txBox="1"/>
          <p:nvPr/>
        </p:nvSpPr>
        <p:spPr>
          <a:xfrm>
            <a:off x="16624841" y="1239349"/>
            <a:ext cx="13627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pc="300">
                <a:solidFill>
                  <a:schemeClr val="bg1"/>
                </a:solidFill>
                <a:latin typeface="Amatic SC" panose="00000500000000000000" pitchFamily="2" charset="-79"/>
                <a:cs typeface="Amatic SC" panose="00000500000000000000" pitchFamily="2" charset="-79"/>
              </a:rPr>
              <a:t>AQUA’PRINT</a:t>
            </a:r>
          </a:p>
        </p:txBody>
      </p:sp>
      <p:pic>
        <p:nvPicPr>
          <p:cNvPr id="16" name="Image 15" descr="Une image contenant noir, capture d’écran, Graphique, Police&#10;&#10;Le contenu généré par l’IA peut être incorrect.">
            <a:extLst>
              <a:ext uri="{FF2B5EF4-FFF2-40B4-BE49-F238E27FC236}">
                <a16:creationId xmlns:a16="http://schemas.microsoft.com/office/drawing/2014/main" id="{98682141-5222-0B92-43C0-ED0E7E41A39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6461" y="3772330"/>
            <a:ext cx="2686233" cy="1082558"/>
          </a:xfrm>
          <a:prstGeom prst="rect">
            <a:avLst/>
          </a:prstGeom>
        </p:spPr>
      </p:pic>
      <p:pic>
        <p:nvPicPr>
          <p:cNvPr id="8" name="Picture 11">
            <a:extLst>
              <a:ext uri="{FF2B5EF4-FFF2-40B4-BE49-F238E27FC236}">
                <a16:creationId xmlns:a16="http://schemas.microsoft.com/office/drawing/2014/main" id="{3178BF46-2100-F04A-C0B8-0A74EF6A6E3B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0307798" y="9584015"/>
            <a:ext cx="1303804" cy="646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7386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C2CF0DE-F31D-759C-7D99-0073BC2651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AutoShape 2">
            <a:extLst>
              <a:ext uri="{FF2B5EF4-FFF2-40B4-BE49-F238E27FC236}">
                <a16:creationId xmlns:a16="http://schemas.microsoft.com/office/drawing/2014/main" id="{C999E61B-DF2B-14F4-E78E-F340CD589ADB}"/>
              </a:ext>
            </a:extLst>
          </p:cNvPr>
          <p:cNvSpPr/>
          <p:nvPr/>
        </p:nvSpPr>
        <p:spPr>
          <a:xfrm>
            <a:off x="0" y="-1"/>
            <a:ext cx="18288000" cy="1650177"/>
          </a:xfrm>
          <a:prstGeom prst="rect">
            <a:avLst/>
          </a:prstGeom>
          <a:solidFill>
            <a:srgbClr val="0C4566"/>
          </a:solidFill>
        </p:spPr>
        <p:txBody>
          <a:bodyPr/>
          <a:lstStyle/>
          <a:p>
            <a:endParaRPr lang="fr-FR"/>
          </a:p>
        </p:txBody>
      </p:sp>
      <p:pic>
        <p:nvPicPr>
          <p:cNvPr id="55" name="Image 54">
            <a:extLst>
              <a:ext uri="{FF2B5EF4-FFF2-40B4-BE49-F238E27FC236}">
                <a16:creationId xmlns:a16="http://schemas.microsoft.com/office/drawing/2014/main" id="{06DFF436-56B2-D38B-C7B8-8CE430B07DD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b="31603"/>
          <a:stretch>
            <a:fillRect/>
          </a:stretch>
        </p:blipFill>
        <p:spPr>
          <a:xfrm>
            <a:off x="16400655" y="1"/>
            <a:ext cx="1811145" cy="1257300"/>
          </a:xfrm>
          <a:prstGeom prst="rect">
            <a:avLst/>
          </a:prstGeom>
        </p:spPr>
      </p:pic>
      <p:sp>
        <p:nvSpPr>
          <p:cNvPr id="56" name="ZoneTexte 55">
            <a:extLst>
              <a:ext uri="{FF2B5EF4-FFF2-40B4-BE49-F238E27FC236}">
                <a16:creationId xmlns:a16="http://schemas.microsoft.com/office/drawing/2014/main" id="{F50E0D5E-A9C3-1608-055E-572EF70D3BDB}"/>
              </a:ext>
            </a:extLst>
          </p:cNvPr>
          <p:cNvSpPr txBox="1"/>
          <p:nvPr/>
        </p:nvSpPr>
        <p:spPr>
          <a:xfrm>
            <a:off x="16624841" y="1239349"/>
            <a:ext cx="13627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pc="300">
                <a:solidFill>
                  <a:schemeClr val="bg1"/>
                </a:solidFill>
                <a:latin typeface="Amatic SC" panose="00000500000000000000" pitchFamily="2" charset="-79"/>
                <a:cs typeface="Amatic SC" panose="00000500000000000000" pitchFamily="2" charset="-79"/>
              </a:rPr>
              <a:t>AQUA’PRINT</a:t>
            </a:r>
          </a:p>
        </p:txBody>
      </p:sp>
      <p:sp>
        <p:nvSpPr>
          <p:cNvPr id="60" name="ZoneTexte 59">
            <a:extLst>
              <a:ext uri="{FF2B5EF4-FFF2-40B4-BE49-F238E27FC236}">
                <a16:creationId xmlns:a16="http://schemas.microsoft.com/office/drawing/2014/main" id="{98C1A603-5087-C2DB-ADAD-9D1B2CB6387A}"/>
              </a:ext>
            </a:extLst>
          </p:cNvPr>
          <p:cNvSpPr txBox="1"/>
          <p:nvPr/>
        </p:nvSpPr>
        <p:spPr>
          <a:xfrm>
            <a:off x="609600" y="414839"/>
            <a:ext cx="14782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b="1">
                <a:solidFill>
                  <a:srgbClr val="FFFFFF"/>
                </a:solidFill>
                <a:latin typeface="Poppins Bold"/>
                <a:cs typeface="Poppins Bold"/>
              </a:rPr>
              <a:t>Pourquoi </a:t>
            </a:r>
            <a:r>
              <a:rPr lang="fr-FR" sz="4000" b="1" err="1">
                <a:solidFill>
                  <a:srgbClr val="FFFFFF"/>
                </a:solidFill>
                <a:latin typeface="Poppins Bold"/>
                <a:cs typeface="Poppins Bold"/>
              </a:rPr>
              <a:t>Aqua’PRINT</a:t>
            </a:r>
            <a:r>
              <a:rPr lang="fr-FR" sz="4000" b="1">
                <a:solidFill>
                  <a:srgbClr val="FFFFFF"/>
                </a:solidFill>
                <a:latin typeface="Poppins Bold"/>
                <a:cs typeface="Poppins Bold"/>
              </a:rPr>
              <a:t> ? </a:t>
            </a:r>
          </a:p>
        </p:txBody>
      </p:sp>
      <p:sp>
        <p:nvSpPr>
          <p:cNvPr id="57" name="ZoneTexte 56">
            <a:extLst>
              <a:ext uri="{FF2B5EF4-FFF2-40B4-BE49-F238E27FC236}">
                <a16:creationId xmlns:a16="http://schemas.microsoft.com/office/drawing/2014/main" id="{2CBCC77A-5E8A-6D8E-53D6-EF685C88DB9D}"/>
              </a:ext>
            </a:extLst>
          </p:cNvPr>
          <p:cNvSpPr txBox="1"/>
          <p:nvPr/>
        </p:nvSpPr>
        <p:spPr>
          <a:xfrm>
            <a:off x="631371" y="1024235"/>
            <a:ext cx="14609172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fr-FR" sz="2000">
                <a:solidFill>
                  <a:schemeClr val="bg1"/>
                </a:solidFill>
                <a:latin typeface="Poppins"/>
                <a:cs typeface="Poppins"/>
              </a:rPr>
              <a:t>Les raisons d’être du projet</a:t>
            </a:r>
          </a:p>
        </p:txBody>
      </p:sp>
      <p:grpSp>
        <p:nvGrpSpPr>
          <p:cNvPr id="12" name="Groupe 11">
            <a:extLst>
              <a:ext uri="{FF2B5EF4-FFF2-40B4-BE49-F238E27FC236}">
                <a16:creationId xmlns:a16="http://schemas.microsoft.com/office/drawing/2014/main" id="{3EFB4A1C-A719-F4BC-3331-48E63FE538FC}"/>
              </a:ext>
            </a:extLst>
          </p:cNvPr>
          <p:cNvGrpSpPr/>
          <p:nvPr/>
        </p:nvGrpSpPr>
        <p:grpSpPr>
          <a:xfrm>
            <a:off x="1113196" y="2761655"/>
            <a:ext cx="6244925" cy="830997"/>
            <a:chOff x="1113196" y="2761655"/>
            <a:chExt cx="6244925" cy="830997"/>
          </a:xfrm>
        </p:grpSpPr>
        <p:sp>
          <p:nvSpPr>
            <p:cNvPr id="36" name="TextBox 11">
              <a:extLst>
                <a:ext uri="{FF2B5EF4-FFF2-40B4-BE49-F238E27FC236}">
                  <a16:creationId xmlns:a16="http://schemas.microsoft.com/office/drawing/2014/main" id="{5F6E2097-96B9-1068-0765-81AF3FAD7C8B}"/>
                </a:ext>
              </a:extLst>
            </p:cNvPr>
            <p:cNvSpPr txBox="1"/>
            <p:nvPr/>
          </p:nvSpPr>
          <p:spPr>
            <a:xfrm>
              <a:off x="1882568" y="2761655"/>
              <a:ext cx="5475553" cy="830997"/>
            </a:xfrm>
            <a:prstGeom prst="rect">
              <a:avLst/>
            </a:prstGeom>
            <a:noFill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r>
                <a:rPr lang="en-US" sz="2400" b="1">
                  <a:latin typeface="Poppins Light"/>
                  <a:cs typeface="Arial"/>
                </a:rPr>
                <a:t>La </a:t>
              </a:r>
              <a:r>
                <a:rPr lang="en-US" sz="2400" b="1" err="1">
                  <a:latin typeface="Poppins Light"/>
                  <a:cs typeface="Arial"/>
                </a:rPr>
                <a:t>consommation</a:t>
              </a:r>
              <a:r>
                <a:rPr lang="en-US" sz="2400" b="1">
                  <a:latin typeface="Poppins Light"/>
                  <a:cs typeface="Arial"/>
                </a:rPr>
                <a:t> </a:t>
              </a:r>
              <a:r>
                <a:rPr lang="en-US" sz="2400" b="1" err="1">
                  <a:latin typeface="Poppins Light"/>
                  <a:cs typeface="Arial"/>
                </a:rPr>
                <a:t>d’eau</a:t>
              </a:r>
              <a:r>
                <a:rPr lang="en-US" sz="2400" b="1">
                  <a:latin typeface="Poppins Light"/>
                  <a:cs typeface="Arial"/>
                </a:rPr>
                <a:t> : </a:t>
              </a:r>
              <a:br>
                <a:rPr lang="en-US" sz="2400" b="1">
                  <a:latin typeface="Poppins Light"/>
                  <a:cs typeface="Arial"/>
                </a:rPr>
              </a:br>
              <a:r>
                <a:rPr lang="en-US" sz="2400">
                  <a:latin typeface="Poppins Light"/>
                  <a:cs typeface="Arial"/>
                </a:rPr>
                <a:t>Angle mort de </a:t>
              </a:r>
              <a:r>
                <a:rPr lang="en-US" sz="2400" err="1">
                  <a:latin typeface="Poppins Light"/>
                  <a:cs typeface="Arial"/>
                </a:rPr>
                <a:t>l’écoconception</a:t>
              </a:r>
              <a:endParaRPr lang="en-US" sz="2400">
                <a:latin typeface="Poppins Light"/>
                <a:cs typeface="Arial"/>
              </a:endParaRPr>
            </a:p>
          </p:txBody>
        </p:sp>
        <p:sp>
          <p:nvSpPr>
            <p:cNvPr id="5" name="Ellipse 4">
              <a:extLst>
                <a:ext uri="{FF2B5EF4-FFF2-40B4-BE49-F238E27FC236}">
                  <a16:creationId xmlns:a16="http://schemas.microsoft.com/office/drawing/2014/main" id="{C3EDD7CB-7AA1-DD47-8439-8FC9E74E9822}"/>
                </a:ext>
              </a:extLst>
            </p:cNvPr>
            <p:cNvSpPr/>
            <p:nvPr/>
          </p:nvSpPr>
          <p:spPr>
            <a:xfrm>
              <a:off x="1113196" y="2862687"/>
              <a:ext cx="633961" cy="587547"/>
            </a:xfrm>
            <a:prstGeom prst="ellipse">
              <a:avLst/>
            </a:prstGeom>
            <a:ln>
              <a:solidFill>
                <a:schemeClr val="tx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400" b="1"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1</a:t>
              </a:r>
            </a:p>
          </p:txBody>
        </p:sp>
      </p:grpSp>
      <p:grpSp>
        <p:nvGrpSpPr>
          <p:cNvPr id="13" name="Groupe 12">
            <a:extLst>
              <a:ext uri="{FF2B5EF4-FFF2-40B4-BE49-F238E27FC236}">
                <a16:creationId xmlns:a16="http://schemas.microsoft.com/office/drawing/2014/main" id="{11A341DB-33F1-B359-937F-EDB4FB4FA236}"/>
              </a:ext>
            </a:extLst>
          </p:cNvPr>
          <p:cNvGrpSpPr/>
          <p:nvPr/>
        </p:nvGrpSpPr>
        <p:grpSpPr>
          <a:xfrm>
            <a:off x="9576839" y="2804234"/>
            <a:ext cx="7409658" cy="1646605"/>
            <a:chOff x="9576839" y="2804234"/>
            <a:chExt cx="7409658" cy="1646605"/>
          </a:xfrm>
        </p:grpSpPr>
        <p:sp>
          <p:nvSpPr>
            <p:cNvPr id="43" name="ZoneTexte 42">
              <a:extLst>
                <a:ext uri="{FF2B5EF4-FFF2-40B4-BE49-F238E27FC236}">
                  <a16:creationId xmlns:a16="http://schemas.microsoft.com/office/drawing/2014/main" id="{7E565F9C-7BB9-239F-A530-B1571435B341}"/>
                </a:ext>
              </a:extLst>
            </p:cNvPr>
            <p:cNvSpPr txBox="1"/>
            <p:nvPr/>
          </p:nvSpPr>
          <p:spPr>
            <a:xfrm>
              <a:off x="10390988" y="2804234"/>
              <a:ext cx="6595509" cy="1646605"/>
            </a:xfrm>
            <a:prstGeom prst="rect">
              <a:avLst/>
            </a:prstGeom>
            <a:noFill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>
              <a:defPPr>
                <a:defRPr lang="fr-FR"/>
              </a:defPPr>
              <a:lvl1pPr>
                <a:defRPr sz="1200" b="1">
                  <a:latin typeface="Abadi Extra Light"/>
                  <a:cs typeface="Arial"/>
                </a:defRPr>
              </a:lvl1pPr>
            </a:lstStyle>
            <a:p>
              <a:pPr algn="just">
                <a:spcAft>
                  <a:spcPts val="600"/>
                </a:spcAft>
              </a:pPr>
              <a:r>
                <a:rPr lang="en-US" sz="2400" err="1">
                  <a:latin typeface="Poppins Light"/>
                </a:rPr>
                <a:t>L’impact</a:t>
              </a:r>
              <a:r>
                <a:rPr lang="en-US" sz="2400">
                  <a:latin typeface="Poppins Light"/>
                </a:rPr>
                <a:t> </a:t>
              </a:r>
              <a:r>
                <a:rPr lang="en-US" sz="2400" b="0">
                  <a:latin typeface="Poppins Light"/>
                </a:rPr>
                <a:t>global du </a:t>
              </a:r>
              <a:r>
                <a:rPr lang="en-US" sz="2400" b="0" err="1">
                  <a:latin typeface="Poppins Light"/>
                </a:rPr>
                <a:t>bâti</a:t>
              </a:r>
              <a:r>
                <a:rPr lang="en-US" sz="2400" b="0">
                  <a:latin typeface="Poppins Light"/>
                </a:rPr>
                <a:t> sur la </a:t>
              </a:r>
              <a:r>
                <a:rPr lang="en-US" sz="2400" b="0" err="1">
                  <a:latin typeface="Poppins Light"/>
                </a:rPr>
                <a:t>raréfaction</a:t>
              </a:r>
              <a:r>
                <a:rPr lang="en-US" sz="2400" b="0">
                  <a:latin typeface="Poppins Light"/>
                </a:rPr>
                <a:t> de </a:t>
              </a:r>
              <a:r>
                <a:rPr lang="en-US" sz="2400" b="0" err="1">
                  <a:latin typeface="Poppins Light"/>
                </a:rPr>
                <a:t>l’eau</a:t>
              </a:r>
              <a:r>
                <a:rPr lang="en-US" sz="2400" b="0">
                  <a:latin typeface="Poppins Light"/>
                </a:rPr>
                <a:t> :</a:t>
              </a:r>
            </a:p>
            <a:p>
              <a:pPr algn="just">
                <a:spcAft>
                  <a:spcPts val="600"/>
                </a:spcAft>
              </a:pPr>
              <a:r>
                <a:rPr lang="en-US" sz="2400" b="0">
                  <a:latin typeface="Poppins Light"/>
                </a:rPr>
                <a:t>Des </a:t>
              </a:r>
              <a:r>
                <a:rPr lang="en-US" sz="2400" err="1">
                  <a:latin typeface="Poppins Light"/>
                </a:rPr>
                <a:t>méthodes</a:t>
              </a:r>
              <a:r>
                <a:rPr lang="en-US" sz="2400">
                  <a:latin typeface="Poppins Light"/>
                </a:rPr>
                <a:t> de </a:t>
              </a:r>
              <a:r>
                <a:rPr lang="en-US" sz="2400" err="1">
                  <a:latin typeface="Poppins Light"/>
                </a:rPr>
                <a:t>calcul</a:t>
              </a:r>
              <a:r>
                <a:rPr lang="en-US" sz="2400">
                  <a:latin typeface="Poppins Light"/>
                </a:rPr>
                <a:t> encore peu </a:t>
              </a:r>
              <a:r>
                <a:rPr lang="en-US" sz="2400" err="1">
                  <a:latin typeface="Poppins Light"/>
                </a:rPr>
                <a:t>accessibles</a:t>
              </a:r>
              <a:r>
                <a:rPr lang="en-US" sz="2400">
                  <a:latin typeface="Poppins Light"/>
                </a:rPr>
                <a:t> aux </a:t>
              </a:r>
              <a:r>
                <a:rPr lang="en-US" sz="2400" err="1">
                  <a:latin typeface="Poppins Light"/>
                </a:rPr>
                <a:t>professionnels</a:t>
              </a:r>
              <a:endParaRPr lang="en-US" sz="2400">
                <a:latin typeface="Poppins Light"/>
              </a:endParaRPr>
            </a:p>
          </p:txBody>
        </p:sp>
        <p:sp>
          <p:nvSpPr>
            <p:cNvPr id="8" name="Ellipse 7">
              <a:extLst>
                <a:ext uri="{FF2B5EF4-FFF2-40B4-BE49-F238E27FC236}">
                  <a16:creationId xmlns:a16="http://schemas.microsoft.com/office/drawing/2014/main" id="{940FDAB1-DCC5-D295-A50D-11B7305D8219}"/>
                </a:ext>
              </a:extLst>
            </p:cNvPr>
            <p:cNvSpPr/>
            <p:nvPr/>
          </p:nvSpPr>
          <p:spPr>
            <a:xfrm>
              <a:off x="9576839" y="2862686"/>
              <a:ext cx="633961" cy="587547"/>
            </a:xfrm>
            <a:prstGeom prst="ellipse">
              <a:avLst/>
            </a:prstGeom>
            <a:ln>
              <a:solidFill>
                <a:schemeClr val="tx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400" b="1"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2</a:t>
              </a:r>
            </a:p>
          </p:txBody>
        </p:sp>
      </p:grpSp>
      <p:grpSp>
        <p:nvGrpSpPr>
          <p:cNvPr id="14" name="Groupe 13">
            <a:extLst>
              <a:ext uri="{FF2B5EF4-FFF2-40B4-BE49-F238E27FC236}">
                <a16:creationId xmlns:a16="http://schemas.microsoft.com/office/drawing/2014/main" id="{1F833DF1-5E7F-6F4E-2AED-106BB182EDC9}"/>
              </a:ext>
            </a:extLst>
          </p:cNvPr>
          <p:cNvGrpSpPr/>
          <p:nvPr/>
        </p:nvGrpSpPr>
        <p:grpSpPr>
          <a:xfrm>
            <a:off x="1113196" y="5401185"/>
            <a:ext cx="7051090" cy="3493264"/>
            <a:chOff x="1113196" y="5401185"/>
            <a:chExt cx="7051090" cy="3493264"/>
          </a:xfrm>
        </p:grpSpPr>
        <p:sp>
          <p:nvSpPr>
            <p:cNvPr id="20" name="ZoneTexte 19">
              <a:extLst>
                <a:ext uri="{FF2B5EF4-FFF2-40B4-BE49-F238E27FC236}">
                  <a16:creationId xmlns:a16="http://schemas.microsoft.com/office/drawing/2014/main" id="{75F6C2E3-E54A-4CD9-7607-C3E70473BD92}"/>
                </a:ext>
              </a:extLst>
            </p:cNvPr>
            <p:cNvSpPr txBox="1"/>
            <p:nvPr/>
          </p:nvSpPr>
          <p:spPr>
            <a:xfrm>
              <a:off x="1890872" y="5401185"/>
              <a:ext cx="6273414" cy="3493264"/>
            </a:xfrm>
            <a:prstGeom prst="rect">
              <a:avLst/>
            </a:prstGeom>
            <a:noFill/>
          </p:spPr>
          <p:txBody>
            <a:bodyPr wrap="square" lIns="91440" tIns="45720" rIns="91440" bIns="45720" anchor="t">
              <a:spAutoFit/>
            </a:bodyPr>
            <a:lstStyle/>
            <a:p>
              <a:pPr algn="just">
                <a:spcAft>
                  <a:spcPts val="600"/>
                </a:spcAft>
              </a:pPr>
              <a:r>
                <a:rPr lang="en-US" sz="2400" b="1">
                  <a:latin typeface="Poppins Light"/>
                  <a:cs typeface="Arial"/>
                </a:rPr>
                <a:t>La </a:t>
              </a:r>
              <a:r>
                <a:rPr lang="en-US" sz="2400" b="1" err="1">
                  <a:latin typeface="Poppins Light"/>
                  <a:cs typeface="Arial"/>
                </a:rPr>
                <a:t>sobriété</a:t>
              </a:r>
              <a:r>
                <a:rPr lang="en-US" sz="2400" b="1">
                  <a:latin typeface="Poppins Light"/>
                  <a:cs typeface="Arial"/>
                </a:rPr>
                <a:t> </a:t>
              </a:r>
              <a:r>
                <a:rPr lang="en-US" sz="2400" b="1" err="1">
                  <a:latin typeface="Poppins Light"/>
                  <a:cs typeface="Arial"/>
                </a:rPr>
                <a:t>en</a:t>
              </a:r>
              <a:r>
                <a:rPr lang="en-US" sz="2400" b="1">
                  <a:latin typeface="Poppins Light"/>
                  <a:cs typeface="Arial"/>
                </a:rPr>
                <a:t> eau dans le </a:t>
              </a:r>
              <a:r>
                <a:rPr lang="en-US" sz="2400" b="1" err="1">
                  <a:latin typeface="Poppins Light"/>
                  <a:cs typeface="Arial"/>
                </a:rPr>
                <a:t>secteur</a:t>
              </a:r>
              <a:r>
                <a:rPr lang="en-US" sz="2400" b="1">
                  <a:latin typeface="Poppins Light"/>
                  <a:cs typeface="Arial"/>
                </a:rPr>
                <a:t> du </a:t>
              </a:r>
              <a:r>
                <a:rPr lang="en-US" sz="2400" b="1" err="1">
                  <a:latin typeface="Poppins Light"/>
                  <a:cs typeface="Arial"/>
                </a:rPr>
                <a:t>bâtiment</a:t>
              </a:r>
              <a:r>
                <a:rPr lang="en-US" sz="2400" b="1">
                  <a:latin typeface="Poppins Light"/>
                  <a:cs typeface="Arial"/>
                </a:rPr>
                <a:t> : </a:t>
              </a:r>
              <a:r>
                <a:rPr lang="en-US" sz="2400" b="1" err="1">
                  <a:latin typeface="Poppins Light"/>
                  <a:cs typeface="Arial"/>
                </a:rPr>
                <a:t>l’absence</a:t>
              </a:r>
              <a:r>
                <a:rPr lang="en-US" sz="2400" b="1">
                  <a:latin typeface="Poppins Light"/>
                  <a:cs typeface="Arial"/>
                </a:rPr>
                <a:t> </a:t>
              </a:r>
              <a:r>
                <a:rPr lang="en-US" sz="2400" b="1" err="1">
                  <a:latin typeface="Poppins Light"/>
                  <a:cs typeface="Arial"/>
                </a:rPr>
                <a:t>d’outils</a:t>
              </a:r>
              <a:r>
                <a:rPr lang="en-US" sz="2400" b="1">
                  <a:latin typeface="Poppins Light"/>
                  <a:cs typeface="Arial"/>
                </a:rPr>
                <a:t> </a:t>
              </a:r>
              <a:r>
                <a:rPr lang="en-US" sz="2400" b="1" err="1">
                  <a:latin typeface="Poppins Light"/>
                  <a:cs typeface="Arial"/>
                </a:rPr>
                <a:t>d’aide</a:t>
              </a:r>
              <a:r>
                <a:rPr lang="en-US" sz="2400" b="1">
                  <a:latin typeface="Poppins Light"/>
                  <a:cs typeface="Arial"/>
                </a:rPr>
                <a:t> à la </a:t>
              </a:r>
              <a:r>
                <a:rPr lang="en-US" sz="2400" b="1" err="1">
                  <a:latin typeface="Poppins Light"/>
                  <a:cs typeface="Arial"/>
                </a:rPr>
                <a:t>décision</a:t>
              </a:r>
              <a:r>
                <a:rPr lang="en-US" sz="2400" b="1">
                  <a:latin typeface="Poppins Light"/>
                  <a:cs typeface="Arial"/>
                </a:rPr>
                <a:t> “</a:t>
              </a:r>
              <a:r>
                <a:rPr lang="en-US" sz="2400" b="1" err="1">
                  <a:latin typeface="Poppins Light"/>
                  <a:cs typeface="Arial"/>
                </a:rPr>
                <a:t>amont</a:t>
              </a:r>
              <a:r>
                <a:rPr lang="en-US" sz="2400" b="1">
                  <a:latin typeface="Poppins Light"/>
                  <a:cs typeface="Arial"/>
                </a:rPr>
                <a:t>” </a:t>
              </a:r>
            </a:p>
            <a:p>
              <a:pPr algn="just"/>
              <a:r>
                <a:rPr lang="en-US" sz="2400">
                  <a:latin typeface="Poppins Light"/>
                  <a:cs typeface="Arial"/>
                </a:rPr>
                <a:t>Ce manque </a:t>
              </a:r>
              <a:r>
                <a:rPr lang="en-US" sz="2400" err="1">
                  <a:latin typeface="Poppins Light"/>
                  <a:cs typeface="Arial"/>
                </a:rPr>
                <a:t>d’outils</a:t>
              </a:r>
              <a:r>
                <a:rPr lang="en-US" sz="2400">
                  <a:latin typeface="Poppins Light"/>
                  <a:cs typeface="Arial"/>
                </a:rPr>
                <a:t> </a:t>
              </a:r>
              <a:r>
                <a:rPr lang="en-US" sz="2400" err="1">
                  <a:latin typeface="Poppins Light"/>
                  <a:cs typeface="Arial"/>
                </a:rPr>
                <a:t>induit</a:t>
              </a:r>
              <a:r>
                <a:rPr lang="en-US" sz="2400">
                  <a:latin typeface="Poppins Light"/>
                  <a:cs typeface="Arial"/>
                </a:rPr>
                <a:t> </a:t>
              </a:r>
              <a:r>
                <a:rPr lang="en-US" sz="2400" err="1">
                  <a:latin typeface="Poppins Light"/>
                  <a:cs typeface="Arial"/>
                </a:rPr>
                <a:t>une</a:t>
              </a:r>
              <a:r>
                <a:rPr lang="en-US" sz="2400">
                  <a:latin typeface="Poppins Light"/>
                  <a:cs typeface="Arial"/>
                </a:rPr>
                <a:t> </a:t>
              </a:r>
              <a:r>
                <a:rPr lang="en-US" sz="2400" err="1">
                  <a:latin typeface="Poppins Light"/>
                  <a:cs typeface="Arial"/>
                </a:rPr>
                <a:t>difficulté</a:t>
              </a:r>
              <a:r>
                <a:rPr lang="en-US" sz="2400">
                  <a:latin typeface="Poppins Light"/>
                  <a:cs typeface="Arial"/>
                </a:rPr>
                <a:t> à proposer des </a:t>
              </a:r>
              <a:r>
                <a:rPr lang="en-US" sz="2400" err="1">
                  <a:latin typeface="Poppins Light"/>
                  <a:cs typeface="Arial"/>
                </a:rPr>
                <a:t>préconisations</a:t>
              </a:r>
              <a:r>
                <a:rPr lang="en-US" sz="2400">
                  <a:latin typeface="Poppins Light"/>
                  <a:cs typeface="Arial"/>
                </a:rPr>
                <a:t> </a:t>
              </a:r>
              <a:r>
                <a:rPr lang="en-US" sz="2400" err="1">
                  <a:latin typeface="Poppins Light"/>
                  <a:cs typeface="Arial"/>
                </a:rPr>
                <a:t>dès</a:t>
              </a:r>
              <a:r>
                <a:rPr lang="en-US" sz="2400">
                  <a:latin typeface="Poppins Light"/>
                  <a:cs typeface="Arial"/>
                </a:rPr>
                <a:t> les premières orientations du </a:t>
              </a:r>
              <a:r>
                <a:rPr lang="en-US" sz="2400" err="1">
                  <a:latin typeface="Poppins Light"/>
                  <a:cs typeface="Arial"/>
                </a:rPr>
                <a:t>programme</a:t>
              </a:r>
              <a:r>
                <a:rPr lang="en-US" sz="2400">
                  <a:latin typeface="Poppins Light"/>
                  <a:cs typeface="Arial"/>
                </a:rPr>
                <a:t>, et </a:t>
              </a:r>
              <a:r>
                <a:rPr lang="en-US" sz="2400" err="1">
                  <a:latin typeface="Poppins Light"/>
                  <a:cs typeface="Arial"/>
                </a:rPr>
                <a:t>d’envisager</a:t>
              </a:r>
              <a:r>
                <a:rPr lang="en-US" sz="2400">
                  <a:latin typeface="Poppins Light"/>
                  <a:cs typeface="Arial"/>
                </a:rPr>
                <a:t> des choix </a:t>
              </a:r>
              <a:r>
                <a:rPr lang="en-US" sz="2400" err="1">
                  <a:latin typeface="Poppins Light"/>
                  <a:cs typeface="Arial"/>
                </a:rPr>
                <a:t>stratégiques</a:t>
              </a:r>
              <a:r>
                <a:rPr lang="en-US" sz="2400">
                  <a:latin typeface="Poppins Light"/>
                  <a:cs typeface="Arial"/>
                </a:rPr>
                <a:t> pour </a:t>
              </a:r>
              <a:r>
                <a:rPr lang="en-US" sz="2400" err="1">
                  <a:latin typeface="Poppins Light"/>
                  <a:cs typeface="Arial"/>
                </a:rPr>
                <a:t>aller</a:t>
              </a:r>
              <a:r>
                <a:rPr lang="en-US" sz="2400">
                  <a:latin typeface="Poppins Light"/>
                  <a:cs typeface="Arial"/>
                </a:rPr>
                <a:t> vers </a:t>
              </a:r>
              <a:r>
                <a:rPr lang="en-US" sz="2400" err="1">
                  <a:latin typeface="Poppins Light"/>
                  <a:cs typeface="Arial"/>
                </a:rPr>
                <a:t>une</a:t>
              </a:r>
              <a:r>
                <a:rPr lang="en-US" sz="2400">
                  <a:latin typeface="Poppins Light"/>
                  <a:cs typeface="Arial"/>
                </a:rPr>
                <a:t> </a:t>
              </a:r>
              <a:r>
                <a:rPr lang="en-US" sz="2400" err="1">
                  <a:latin typeface="Poppins Light"/>
                  <a:cs typeface="Arial"/>
                </a:rPr>
                <a:t>sobriété</a:t>
              </a:r>
              <a:r>
                <a:rPr lang="en-US" sz="2400">
                  <a:latin typeface="Poppins Light"/>
                  <a:cs typeface="Arial"/>
                </a:rPr>
                <a:t> </a:t>
              </a:r>
              <a:r>
                <a:rPr lang="en-US" sz="2400" err="1">
                  <a:latin typeface="Poppins Light"/>
                  <a:cs typeface="Arial"/>
                </a:rPr>
                <a:t>en</a:t>
              </a:r>
              <a:r>
                <a:rPr lang="en-US" sz="2400">
                  <a:latin typeface="Poppins Light"/>
                  <a:cs typeface="Arial"/>
                </a:rPr>
                <a:t> eau des </a:t>
              </a:r>
              <a:r>
                <a:rPr lang="en-US" sz="2400" err="1">
                  <a:latin typeface="Poppins Light"/>
                  <a:cs typeface="Arial"/>
                </a:rPr>
                <a:t>projets</a:t>
              </a:r>
              <a:endParaRPr lang="en-US" sz="2400">
                <a:latin typeface="Poppins Light"/>
                <a:cs typeface="Arial"/>
              </a:endParaRPr>
            </a:p>
          </p:txBody>
        </p:sp>
        <p:sp>
          <p:nvSpPr>
            <p:cNvPr id="9" name="Ellipse 8">
              <a:extLst>
                <a:ext uri="{FF2B5EF4-FFF2-40B4-BE49-F238E27FC236}">
                  <a16:creationId xmlns:a16="http://schemas.microsoft.com/office/drawing/2014/main" id="{CD233F95-5D73-E078-1289-38B86643BCD2}"/>
                </a:ext>
              </a:extLst>
            </p:cNvPr>
            <p:cNvSpPr/>
            <p:nvPr/>
          </p:nvSpPr>
          <p:spPr>
            <a:xfrm>
              <a:off x="1113196" y="5485581"/>
              <a:ext cx="633961" cy="587547"/>
            </a:xfrm>
            <a:prstGeom prst="ellipse">
              <a:avLst/>
            </a:prstGeom>
            <a:ln>
              <a:solidFill>
                <a:schemeClr val="tx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400" b="1"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3</a:t>
              </a:r>
            </a:p>
          </p:txBody>
        </p:sp>
      </p:grpSp>
      <p:grpSp>
        <p:nvGrpSpPr>
          <p:cNvPr id="21" name="Groupe 20">
            <a:extLst>
              <a:ext uri="{FF2B5EF4-FFF2-40B4-BE49-F238E27FC236}">
                <a16:creationId xmlns:a16="http://schemas.microsoft.com/office/drawing/2014/main" id="{0E69457B-03CE-64DB-6C69-9B2176CF94F5}"/>
              </a:ext>
            </a:extLst>
          </p:cNvPr>
          <p:cNvGrpSpPr/>
          <p:nvPr/>
        </p:nvGrpSpPr>
        <p:grpSpPr>
          <a:xfrm>
            <a:off x="9576838" y="5401185"/>
            <a:ext cx="7409659" cy="2677656"/>
            <a:chOff x="9576838" y="5401185"/>
            <a:chExt cx="7409659" cy="2677656"/>
          </a:xfrm>
        </p:grpSpPr>
        <p:sp>
          <p:nvSpPr>
            <p:cNvPr id="50" name="ZoneTexte 49">
              <a:extLst>
                <a:ext uri="{FF2B5EF4-FFF2-40B4-BE49-F238E27FC236}">
                  <a16:creationId xmlns:a16="http://schemas.microsoft.com/office/drawing/2014/main" id="{2851886F-670A-CC34-70CA-AE1DE516EE03}"/>
                </a:ext>
              </a:extLst>
            </p:cNvPr>
            <p:cNvSpPr txBox="1"/>
            <p:nvPr/>
          </p:nvSpPr>
          <p:spPr>
            <a:xfrm>
              <a:off x="10302960" y="5401185"/>
              <a:ext cx="6683537" cy="2677656"/>
            </a:xfrm>
            <a:prstGeom prst="rect">
              <a:avLst/>
            </a:prstGeom>
            <a:noFill/>
          </p:spPr>
          <p:txBody>
            <a:bodyPr wrap="square" lIns="91440" tIns="45720" rIns="91440" bIns="45720" anchor="t">
              <a:spAutoFit/>
            </a:bodyPr>
            <a:lstStyle/>
            <a:p>
              <a:pPr algn="just"/>
              <a:r>
                <a:rPr lang="en-US" sz="2400" b="1">
                  <a:latin typeface="Poppins Light"/>
                  <a:cs typeface="Arial"/>
                </a:rPr>
                <a:t>Des </a:t>
              </a:r>
              <a:r>
                <a:rPr lang="en-US" sz="2400" b="1" err="1">
                  <a:latin typeface="Poppins Light"/>
                  <a:cs typeface="Arial"/>
                </a:rPr>
                <a:t>évolutions</a:t>
              </a:r>
              <a:r>
                <a:rPr lang="en-US" sz="2400" b="1">
                  <a:latin typeface="Poppins Light"/>
                  <a:cs typeface="Arial"/>
                </a:rPr>
                <a:t> </a:t>
              </a:r>
              <a:r>
                <a:rPr lang="en-US" sz="2400" b="1" err="1">
                  <a:latin typeface="Poppins Light"/>
                  <a:cs typeface="Arial"/>
                </a:rPr>
                <a:t>réglementaires</a:t>
              </a:r>
              <a:r>
                <a:rPr lang="en-US" sz="2400" b="1">
                  <a:latin typeface="Poppins Light"/>
                  <a:cs typeface="Arial"/>
                </a:rPr>
                <a:t> </a:t>
              </a:r>
              <a:r>
                <a:rPr lang="en-US" sz="2400" b="1" err="1">
                  <a:latin typeface="Poppins Light"/>
                  <a:cs typeface="Arial"/>
                </a:rPr>
                <a:t>en</a:t>
              </a:r>
              <a:r>
                <a:rPr lang="en-US" sz="2400" b="1">
                  <a:latin typeface="Poppins Light"/>
                  <a:cs typeface="Arial"/>
                </a:rPr>
                <a:t> </a:t>
              </a:r>
              <a:r>
                <a:rPr lang="en-US" sz="2400" b="1" err="1">
                  <a:latin typeface="Poppins Light"/>
                  <a:cs typeface="Arial"/>
                </a:rPr>
                <a:t>cours</a:t>
              </a:r>
              <a:r>
                <a:rPr lang="en-US" sz="2400" b="1">
                  <a:latin typeface="Poppins Light"/>
                  <a:cs typeface="Arial"/>
                </a:rPr>
                <a:t> et à </a:t>
              </a:r>
              <a:r>
                <a:rPr lang="en-US" sz="2400" b="1" err="1">
                  <a:latin typeface="Poppins Light"/>
                  <a:cs typeface="Arial"/>
                </a:rPr>
                <a:t>venir</a:t>
              </a:r>
              <a:r>
                <a:rPr lang="en-US" sz="2400" b="1">
                  <a:latin typeface="Poppins Light"/>
                  <a:cs typeface="Arial"/>
                </a:rPr>
                <a:t> : </a:t>
              </a:r>
            </a:p>
            <a:p>
              <a:pPr algn="just"/>
              <a:r>
                <a:rPr lang="fr-FR" sz="2400">
                  <a:latin typeface="Poppins Light"/>
                  <a:cs typeface="Poppins Light"/>
                </a:rPr>
                <a:t>Les évolutions règlementaires récentes (EICH), travaux en cours (équipements hydro-économes, CAP 2030) ou encore la taxonomie européenne, poussent à une meilleure performance du bâtiment</a:t>
              </a:r>
              <a:endParaRPr lang="fr-FR" sz="3200">
                <a:latin typeface="Poppins Light"/>
                <a:cs typeface="Poppins Light"/>
              </a:endParaRPr>
            </a:p>
          </p:txBody>
        </p:sp>
        <p:sp>
          <p:nvSpPr>
            <p:cNvPr id="11" name="Ellipse 10">
              <a:extLst>
                <a:ext uri="{FF2B5EF4-FFF2-40B4-BE49-F238E27FC236}">
                  <a16:creationId xmlns:a16="http://schemas.microsoft.com/office/drawing/2014/main" id="{B08F3573-6C00-FEBD-EDD3-5A614078FB7B}"/>
                </a:ext>
              </a:extLst>
            </p:cNvPr>
            <p:cNvSpPr/>
            <p:nvPr/>
          </p:nvSpPr>
          <p:spPr>
            <a:xfrm>
              <a:off x="9576838" y="5401185"/>
              <a:ext cx="633961" cy="587547"/>
            </a:xfrm>
            <a:prstGeom prst="ellipse">
              <a:avLst/>
            </a:prstGeom>
            <a:ln>
              <a:solidFill>
                <a:schemeClr val="tx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400" b="1"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4</a:t>
              </a:r>
            </a:p>
          </p:txBody>
        </p:sp>
      </p:grpSp>
      <p:pic>
        <p:nvPicPr>
          <p:cNvPr id="6" name="Image 5" descr="Une image contenant noir, obscurité&#10;&#10;Le contenu généré par l’IA peut être incorrect.">
            <a:extLst>
              <a:ext uri="{FF2B5EF4-FFF2-40B4-BE49-F238E27FC236}">
                <a16:creationId xmlns:a16="http://schemas.microsoft.com/office/drawing/2014/main" id="{1284F86D-2A86-494A-ED64-378FF6C28E9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6476" y="9737825"/>
            <a:ext cx="1069844" cy="415818"/>
          </a:xfrm>
          <a:prstGeom prst="rect">
            <a:avLst/>
          </a:prstGeom>
        </p:spPr>
      </p:pic>
      <p:pic>
        <p:nvPicPr>
          <p:cNvPr id="7" name="Image 6" descr="Une image contenant noir, capture d’écran, Graphique, Police&#10;&#10;Le contenu généré par l’IA peut être incorrect.">
            <a:extLst>
              <a:ext uri="{FF2B5EF4-FFF2-40B4-BE49-F238E27FC236}">
                <a16:creationId xmlns:a16="http://schemas.microsoft.com/office/drawing/2014/main" id="{32B1A549-849B-BBB9-B4E5-07B43ECF34A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8249" y="9620243"/>
            <a:ext cx="1557279" cy="627587"/>
          </a:xfrm>
          <a:prstGeom prst="rect">
            <a:avLst/>
          </a:prstGeom>
        </p:spPr>
      </p:pic>
      <p:pic>
        <p:nvPicPr>
          <p:cNvPr id="10" name="Image 9" descr="Une image contenant texte, Police, logo, Graphique&#10;&#10;Le contenu généré par l’IA peut être incorrect.">
            <a:extLst>
              <a:ext uri="{FF2B5EF4-FFF2-40B4-BE49-F238E27FC236}">
                <a16:creationId xmlns:a16="http://schemas.microsoft.com/office/drawing/2014/main" id="{E0A2521C-8BD0-01E1-2AD9-8845EACD921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7608" y="9584015"/>
            <a:ext cx="748901" cy="569628"/>
          </a:xfrm>
          <a:prstGeom prst="rect">
            <a:avLst/>
          </a:prstGeom>
        </p:spPr>
      </p:pic>
      <p:pic>
        <p:nvPicPr>
          <p:cNvPr id="15" name="Picture 11">
            <a:extLst>
              <a:ext uri="{FF2B5EF4-FFF2-40B4-BE49-F238E27FC236}">
                <a16:creationId xmlns:a16="http://schemas.microsoft.com/office/drawing/2014/main" id="{156FE421-3CA1-40D4-116D-9079386923D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307798" y="9584015"/>
            <a:ext cx="1303804" cy="646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68865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FA4D74B-2C67-E474-8988-CC16033A00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AutoShape 2">
            <a:extLst>
              <a:ext uri="{FF2B5EF4-FFF2-40B4-BE49-F238E27FC236}">
                <a16:creationId xmlns:a16="http://schemas.microsoft.com/office/drawing/2014/main" id="{953E1739-491E-9BA5-9F3C-D4EBFAC16F2D}"/>
              </a:ext>
            </a:extLst>
          </p:cNvPr>
          <p:cNvSpPr/>
          <p:nvPr/>
        </p:nvSpPr>
        <p:spPr>
          <a:xfrm>
            <a:off x="0" y="-1"/>
            <a:ext cx="18288000" cy="1650177"/>
          </a:xfrm>
          <a:prstGeom prst="rect">
            <a:avLst/>
          </a:prstGeom>
          <a:solidFill>
            <a:srgbClr val="0C4566"/>
          </a:solidFill>
        </p:spPr>
        <p:txBody>
          <a:bodyPr/>
          <a:lstStyle/>
          <a:p>
            <a:endParaRPr lang="fr-FR"/>
          </a:p>
        </p:txBody>
      </p:sp>
      <p:pic>
        <p:nvPicPr>
          <p:cNvPr id="55" name="Image 54">
            <a:extLst>
              <a:ext uri="{FF2B5EF4-FFF2-40B4-BE49-F238E27FC236}">
                <a16:creationId xmlns:a16="http://schemas.microsoft.com/office/drawing/2014/main" id="{A4420FB6-60D8-7FC7-5CED-A0F833DF64E9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b="31603"/>
          <a:stretch>
            <a:fillRect/>
          </a:stretch>
        </p:blipFill>
        <p:spPr>
          <a:xfrm>
            <a:off x="16400655" y="1"/>
            <a:ext cx="1811145" cy="1257300"/>
          </a:xfrm>
          <a:prstGeom prst="rect">
            <a:avLst/>
          </a:prstGeom>
        </p:spPr>
      </p:pic>
      <p:sp>
        <p:nvSpPr>
          <p:cNvPr id="56" name="ZoneTexte 55">
            <a:extLst>
              <a:ext uri="{FF2B5EF4-FFF2-40B4-BE49-F238E27FC236}">
                <a16:creationId xmlns:a16="http://schemas.microsoft.com/office/drawing/2014/main" id="{24D8D8A4-3C0F-BE7C-1120-E54ED404A7AC}"/>
              </a:ext>
            </a:extLst>
          </p:cNvPr>
          <p:cNvSpPr txBox="1"/>
          <p:nvPr/>
        </p:nvSpPr>
        <p:spPr>
          <a:xfrm>
            <a:off x="16624841" y="1239349"/>
            <a:ext cx="13627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pc="300">
                <a:solidFill>
                  <a:schemeClr val="bg1"/>
                </a:solidFill>
                <a:latin typeface="Amatic SC" panose="00000500000000000000" pitchFamily="2" charset="-79"/>
                <a:cs typeface="Amatic SC" panose="00000500000000000000" pitchFamily="2" charset="-79"/>
              </a:rPr>
              <a:t>AQUA’PRINT</a:t>
            </a:r>
          </a:p>
        </p:txBody>
      </p:sp>
      <p:sp>
        <p:nvSpPr>
          <p:cNvPr id="60" name="ZoneTexte 59">
            <a:extLst>
              <a:ext uri="{FF2B5EF4-FFF2-40B4-BE49-F238E27FC236}">
                <a16:creationId xmlns:a16="http://schemas.microsoft.com/office/drawing/2014/main" id="{10014BED-2FF0-E04A-1350-5D2C7D4515F5}"/>
              </a:ext>
            </a:extLst>
          </p:cNvPr>
          <p:cNvSpPr txBox="1"/>
          <p:nvPr/>
        </p:nvSpPr>
        <p:spPr>
          <a:xfrm>
            <a:off x="609600" y="414839"/>
            <a:ext cx="14782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b="1">
                <a:solidFill>
                  <a:srgbClr val="FFFFFF"/>
                </a:solidFill>
                <a:latin typeface="Poppins Bold"/>
                <a:cs typeface="Poppins Bold"/>
              </a:rPr>
              <a:t>Pourquoi </a:t>
            </a:r>
            <a:r>
              <a:rPr lang="fr-FR" sz="4000" b="1" err="1">
                <a:solidFill>
                  <a:srgbClr val="FFFFFF"/>
                </a:solidFill>
                <a:latin typeface="Poppins Bold"/>
                <a:cs typeface="Poppins Bold"/>
              </a:rPr>
              <a:t>Aqua’PRINT</a:t>
            </a:r>
            <a:r>
              <a:rPr lang="fr-FR" sz="4000" b="1">
                <a:solidFill>
                  <a:srgbClr val="FFFFFF"/>
                </a:solidFill>
                <a:latin typeface="Poppins Bold"/>
                <a:cs typeface="Poppins Bold"/>
              </a:rPr>
              <a:t> ? </a:t>
            </a:r>
          </a:p>
        </p:txBody>
      </p:sp>
      <p:sp>
        <p:nvSpPr>
          <p:cNvPr id="57" name="ZoneTexte 56">
            <a:extLst>
              <a:ext uri="{FF2B5EF4-FFF2-40B4-BE49-F238E27FC236}">
                <a16:creationId xmlns:a16="http://schemas.microsoft.com/office/drawing/2014/main" id="{8B25588F-CE74-6A0F-7688-908CD0D3148E}"/>
              </a:ext>
            </a:extLst>
          </p:cNvPr>
          <p:cNvSpPr txBox="1"/>
          <p:nvPr/>
        </p:nvSpPr>
        <p:spPr>
          <a:xfrm>
            <a:off x="631371" y="1024235"/>
            <a:ext cx="14609172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fr-FR" sz="2000">
                <a:solidFill>
                  <a:schemeClr val="bg1"/>
                </a:solidFill>
                <a:latin typeface="Poppins"/>
                <a:cs typeface="Poppins"/>
              </a:rPr>
              <a:t>Les raisons d’être du projet</a:t>
            </a:r>
          </a:p>
        </p:txBody>
      </p:sp>
      <p:grpSp>
        <p:nvGrpSpPr>
          <p:cNvPr id="5" name="Groupe 4">
            <a:extLst>
              <a:ext uri="{FF2B5EF4-FFF2-40B4-BE49-F238E27FC236}">
                <a16:creationId xmlns:a16="http://schemas.microsoft.com/office/drawing/2014/main" id="{4610022C-E2AB-AC8D-0457-2CF464D5305B}"/>
              </a:ext>
            </a:extLst>
          </p:cNvPr>
          <p:cNvGrpSpPr/>
          <p:nvPr/>
        </p:nvGrpSpPr>
        <p:grpSpPr>
          <a:xfrm>
            <a:off x="8588360" y="2897069"/>
            <a:ext cx="8431454" cy="5208948"/>
            <a:chOff x="6571031" y="2662895"/>
            <a:chExt cx="5620969" cy="3472632"/>
          </a:xfrm>
        </p:grpSpPr>
        <p:grpSp>
          <p:nvGrpSpPr>
            <p:cNvPr id="7" name="Groupe 6">
              <a:extLst>
                <a:ext uri="{FF2B5EF4-FFF2-40B4-BE49-F238E27FC236}">
                  <a16:creationId xmlns:a16="http://schemas.microsoft.com/office/drawing/2014/main" id="{629B608B-0FC7-18AA-BC46-617BE4575C9C}"/>
                </a:ext>
              </a:extLst>
            </p:cNvPr>
            <p:cNvGrpSpPr/>
            <p:nvPr/>
          </p:nvGrpSpPr>
          <p:grpSpPr>
            <a:xfrm>
              <a:off x="6571031" y="2662895"/>
              <a:ext cx="5620969" cy="3472632"/>
              <a:chOff x="6527160" y="2729228"/>
              <a:chExt cx="5620969" cy="3472632"/>
            </a:xfrm>
          </p:grpSpPr>
          <p:pic>
            <p:nvPicPr>
              <p:cNvPr id="51" name="Image 50">
                <a:extLst>
                  <a:ext uri="{FF2B5EF4-FFF2-40B4-BE49-F238E27FC236}">
                    <a16:creationId xmlns:a16="http://schemas.microsoft.com/office/drawing/2014/main" id="{98584970-AE1D-79C5-C790-5E18911DA00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rcRect l="1786" t="10050" r="2710" b="3962"/>
              <a:stretch/>
            </p:blipFill>
            <p:spPr>
              <a:xfrm rot="4200000">
                <a:off x="6079265" y="3478753"/>
                <a:ext cx="3171002" cy="2275212"/>
              </a:xfrm>
              <a:prstGeom prst="rect">
                <a:avLst/>
              </a:prstGeom>
            </p:spPr>
          </p:pic>
          <p:sp>
            <p:nvSpPr>
              <p:cNvPr id="9" name="ZoneTexte 8">
                <a:extLst>
                  <a:ext uri="{FF2B5EF4-FFF2-40B4-BE49-F238E27FC236}">
                    <a16:creationId xmlns:a16="http://schemas.microsoft.com/office/drawing/2014/main" id="{442CD52A-CBC1-740E-46BA-2259D7746D14}"/>
                  </a:ext>
                </a:extLst>
              </p:cNvPr>
              <p:cNvSpPr txBox="1"/>
              <p:nvPr/>
            </p:nvSpPr>
            <p:spPr>
              <a:xfrm>
                <a:off x="6746671" y="2729228"/>
                <a:ext cx="5401458" cy="230833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t">
                <a:spAutoFit/>
              </a:bodyPr>
              <a:lstStyle/>
              <a:p>
                <a:r>
                  <a:rPr lang="fr-FR" sz="1650" b="1">
                    <a:latin typeface="Poppins Bold"/>
                    <a:cs typeface="Poppins Bold"/>
                  </a:rPr>
                  <a:t>DES CONTRIBUTEURS SIGNIFICATIFS AU-DELÀ DES USAGES EN EXPLOITATION</a:t>
                </a:r>
              </a:p>
            </p:txBody>
          </p:sp>
          <p:grpSp>
            <p:nvGrpSpPr>
              <p:cNvPr id="48" name="Groupe 47">
                <a:extLst>
                  <a:ext uri="{FF2B5EF4-FFF2-40B4-BE49-F238E27FC236}">
                    <a16:creationId xmlns:a16="http://schemas.microsoft.com/office/drawing/2014/main" id="{0B242DEC-5806-E936-F6E5-4BCB14433C4A}"/>
                  </a:ext>
                </a:extLst>
              </p:cNvPr>
              <p:cNvGrpSpPr/>
              <p:nvPr/>
            </p:nvGrpSpPr>
            <p:grpSpPr>
              <a:xfrm>
                <a:off x="8916785" y="3265811"/>
                <a:ext cx="3231341" cy="2478492"/>
                <a:chOff x="8454129" y="2730800"/>
                <a:chExt cx="3949749" cy="2478492"/>
              </a:xfrm>
            </p:grpSpPr>
            <p:sp>
              <p:nvSpPr>
                <p:cNvPr id="11" name="ZoneTexte 10">
                  <a:extLst>
                    <a:ext uri="{FF2B5EF4-FFF2-40B4-BE49-F238E27FC236}">
                      <a16:creationId xmlns:a16="http://schemas.microsoft.com/office/drawing/2014/main" id="{25F6B492-2A8F-BBEB-289A-71D3D5E26AF7}"/>
                    </a:ext>
                  </a:extLst>
                </p:cNvPr>
                <p:cNvSpPr txBox="1"/>
                <p:nvPr/>
              </p:nvSpPr>
              <p:spPr>
                <a:xfrm>
                  <a:off x="8454129" y="4635287"/>
                  <a:ext cx="1284314" cy="230833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fr-FR" sz="1600">
                      <a:solidFill>
                        <a:srgbClr val="D78B40"/>
                      </a:solidFill>
                      <a:latin typeface="Poppins"/>
                      <a:cs typeface="Poppins"/>
                    </a:rPr>
                    <a:t>GROS ŒUVRE</a:t>
                  </a:r>
                </a:p>
              </p:txBody>
            </p:sp>
            <p:sp>
              <p:nvSpPr>
                <p:cNvPr id="33" name="ZoneTexte 32">
                  <a:extLst>
                    <a:ext uri="{FF2B5EF4-FFF2-40B4-BE49-F238E27FC236}">
                      <a16:creationId xmlns:a16="http://schemas.microsoft.com/office/drawing/2014/main" id="{41073FAC-97D0-51AE-FDA0-A8F0D9F99BB8}"/>
                    </a:ext>
                  </a:extLst>
                </p:cNvPr>
                <p:cNvSpPr txBox="1"/>
                <p:nvPr/>
              </p:nvSpPr>
              <p:spPr>
                <a:xfrm>
                  <a:off x="8454129" y="3664713"/>
                  <a:ext cx="3627892" cy="471924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 rtlCol="0" anchor="t">
                  <a:spAutoFit/>
                </a:bodyPr>
                <a:lstStyle/>
                <a:p>
                  <a:r>
                    <a:rPr lang="fr-FR" sz="2000">
                      <a:solidFill>
                        <a:srgbClr val="A468BE"/>
                      </a:solidFill>
                      <a:latin typeface="Poppins"/>
                      <a:cs typeface="Poppins"/>
                    </a:rPr>
                    <a:t>ENERGIES : Autres énergies</a:t>
                  </a:r>
                  <a:br>
                    <a:rPr lang="fr-FR" sz="2000">
                      <a:latin typeface="Poppins"/>
                    </a:rPr>
                  </a:br>
                  <a:r>
                    <a:rPr lang="fr-FR" sz="2000">
                      <a:solidFill>
                        <a:srgbClr val="A468BE"/>
                      </a:solidFill>
                      <a:latin typeface="Poppins"/>
                      <a:cs typeface="Poppins"/>
                    </a:rPr>
                    <a:t>liées au bâti</a:t>
                  </a:r>
                </a:p>
              </p:txBody>
            </p:sp>
            <p:sp>
              <p:nvSpPr>
                <p:cNvPr id="40" name="ZoneTexte 39">
                  <a:extLst>
                    <a:ext uri="{FF2B5EF4-FFF2-40B4-BE49-F238E27FC236}">
                      <a16:creationId xmlns:a16="http://schemas.microsoft.com/office/drawing/2014/main" id="{52AF1254-886C-226D-95B8-8C1B698CA45F}"/>
                    </a:ext>
                  </a:extLst>
                </p:cNvPr>
                <p:cNvSpPr txBox="1"/>
                <p:nvPr/>
              </p:nvSpPr>
              <p:spPr>
                <a:xfrm>
                  <a:off x="8457816" y="2730800"/>
                  <a:ext cx="1494884" cy="43088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fr-FR" sz="3600" b="1">
                      <a:solidFill>
                        <a:srgbClr val="69BFB6"/>
                      </a:solidFill>
                      <a:latin typeface="Abadi" panose="020B0604020104020204" pitchFamily="34" charset="0"/>
                    </a:rPr>
                    <a:t>USAGES</a:t>
                  </a:r>
                </a:p>
              </p:txBody>
            </p:sp>
            <p:sp>
              <p:nvSpPr>
                <p:cNvPr id="12" name="ZoneTexte 11">
                  <a:extLst>
                    <a:ext uri="{FF2B5EF4-FFF2-40B4-BE49-F238E27FC236}">
                      <a16:creationId xmlns:a16="http://schemas.microsoft.com/office/drawing/2014/main" id="{9B9CFCEF-3B67-5BE5-B073-29B7C8EAFE97}"/>
                    </a:ext>
                  </a:extLst>
                </p:cNvPr>
                <p:cNvSpPr txBox="1"/>
                <p:nvPr/>
              </p:nvSpPr>
              <p:spPr>
                <a:xfrm>
                  <a:off x="8454129" y="4257711"/>
                  <a:ext cx="3584639" cy="266740"/>
                </a:xfrm>
                <a:prstGeom prst="rect">
                  <a:avLst/>
                </a:prstGeom>
                <a:noFill/>
              </p:spPr>
              <p:txBody>
                <a:bodyPr wrap="none" lIns="91440" tIns="45720" rIns="91440" bIns="45720" rtlCol="0" anchor="t">
                  <a:spAutoFit/>
                </a:bodyPr>
                <a:lstStyle/>
                <a:p>
                  <a:r>
                    <a:rPr lang="fr-FR" sz="2000">
                      <a:solidFill>
                        <a:srgbClr val="6A6CBF"/>
                      </a:solidFill>
                      <a:latin typeface="Poppins"/>
                      <a:cs typeface="Poppins"/>
                    </a:rPr>
                    <a:t>ENERGIES : postes réglementaires</a:t>
                  </a:r>
                </a:p>
              </p:txBody>
            </p:sp>
            <p:sp>
              <p:nvSpPr>
                <p:cNvPr id="13" name="ZoneTexte 12">
                  <a:extLst>
                    <a:ext uri="{FF2B5EF4-FFF2-40B4-BE49-F238E27FC236}">
                      <a16:creationId xmlns:a16="http://schemas.microsoft.com/office/drawing/2014/main" id="{16DA9D7E-5551-8C91-E752-2E35915C55D5}"/>
                    </a:ext>
                  </a:extLst>
                </p:cNvPr>
                <p:cNvSpPr txBox="1"/>
                <p:nvPr/>
              </p:nvSpPr>
              <p:spPr>
                <a:xfrm>
                  <a:off x="8454710" y="3201139"/>
                  <a:ext cx="3949168" cy="348813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 rtlCol="0" anchor="t">
                  <a:spAutoFit/>
                </a:bodyPr>
                <a:lstStyle/>
                <a:p>
                  <a:r>
                    <a:rPr lang="fr-FR" sz="2800">
                      <a:solidFill>
                        <a:srgbClr val="BE69A2"/>
                      </a:solidFill>
                      <a:latin typeface="Poppins"/>
                      <a:cs typeface="Poppins"/>
                    </a:rPr>
                    <a:t>ENERGIES : </a:t>
                  </a:r>
                  <a:r>
                    <a:rPr lang="fr-FR" sz="2000">
                      <a:solidFill>
                        <a:srgbClr val="BE69A2"/>
                      </a:solidFill>
                      <a:latin typeface="Poppins"/>
                      <a:cs typeface="Poppins"/>
                    </a:rPr>
                    <a:t>Non liées au bâti</a:t>
                  </a:r>
                </a:p>
              </p:txBody>
            </p:sp>
            <p:sp>
              <p:nvSpPr>
                <p:cNvPr id="38" name="ZoneTexte 37">
                  <a:extLst>
                    <a:ext uri="{FF2B5EF4-FFF2-40B4-BE49-F238E27FC236}">
                      <a16:creationId xmlns:a16="http://schemas.microsoft.com/office/drawing/2014/main" id="{59D7F6DA-C18F-461B-C5BD-51083EE63699}"/>
                    </a:ext>
                  </a:extLst>
                </p:cNvPr>
                <p:cNvSpPr txBox="1"/>
                <p:nvPr/>
              </p:nvSpPr>
              <p:spPr>
                <a:xfrm>
                  <a:off x="9773522" y="4635287"/>
                  <a:ext cx="1510298" cy="230833"/>
                </a:xfrm>
                <a:prstGeom prst="rect">
                  <a:avLst/>
                </a:prstGeom>
                <a:noFill/>
              </p:spPr>
              <p:txBody>
                <a:bodyPr wrap="none" lIns="91440" tIns="45720" rIns="91440" bIns="45720" rtlCol="0" anchor="t">
                  <a:spAutoFit/>
                </a:bodyPr>
                <a:lstStyle/>
                <a:p>
                  <a:r>
                    <a:rPr lang="fr-FR" sz="1600">
                      <a:solidFill>
                        <a:srgbClr val="EDBA33"/>
                      </a:solidFill>
                      <a:latin typeface="Poppins"/>
                      <a:cs typeface="Poppins"/>
                    </a:rPr>
                    <a:t>SECOND ŒUVRE</a:t>
                  </a:r>
                </a:p>
              </p:txBody>
            </p:sp>
            <p:sp>
              <p:nvSpPr>
                <p:cNvPr id="14" name="ZoneTexte 13">
                  <a:extLst>
                    <a:ext uri="{FF2B5EF4-FFF2-40B4-BE49-F238E27FC236}">
                      <a16:creationId xmlns:a16="http://schemas.microsoft.com/office/drawing/2014/main" id="{122849A1-D962-C210-1E0E-8AB14279C066}"/>
                    </a:ext>
                  </a:extLst>
                </p:cNvPr>
                <p:cNvSpPr txBox="1"/>
                <p:nvPr/>
              </p:nvSpPr>
              <p:spPr>
                <a:xfrm>
                  <a:off x="8465283" y="5004107"/>
                  <a:ext cx="1104051" cy="205185"/>
                </a:xfrm>
                <a:prstGeom prst="rect">
                  <a:avLst/>
                </a:prstGeom>
                <a:noFill/>
              </p:spPr>
              <p:txBody>
                <a:bodyPr wrap="none" lIns="91440" tIns="45720" rIns="91440" bIns="45720" rtlCol="0" anchor="t">
                  <a:spAutoFit/>
                </a:bodyPr>
                <a:lstStyle/>
                <a:p>
                  <a:r>
                    <a:rPr lang="fr-FR" sz="1400">
                      <a:solidFill>
                        <a:srgbClr val="92D050"/>
                      </a:solidFill>
                      <a:latin typeface="Poppins"/>
                      <a:cs typeface="Poppins"/>
                    </a:rPr>
                    <a:t>ÉQUIPEMENTS</a:t>
                  </a:r>
                </a:p>
              </p:txBody>
            </p:sp>
          </p:grpSp>
        </p:grpSp>
        <p:sp>
          <p:nvSpPr>
            <p:cNvPr id="8" name="ZoneTexte 7">
              <a:extLst>
                <a:ext uri="{FF2B5EF4-FFF2-40B4-BE49-F238E27FC236}">
                  <a16:creationId xmlns:a16="http://schemas.microsoft.com/office/drawing/2014/main" id="{95000966-2E00-9074-D714-CCA59EAD31BB}"/>
                </a:ext>
              </a:extLst>
            </p:cNvPr>
            <p:cNvSpPr txBox="1"/>
            <p:nvPr/>
          </p:nvSpPr>
          <p:spPr>
            <a:xfrm>
              <a:off x="8976271" y="5727169"/>
              <a:ext cx="691642" cy="205185"/>
            </a:xfrm>
            <a:prstGeom prst="rect">
              <a:avLst/>
            </a:prstGeom>
            <a:noFill/>
          </p:spPr>
          <p:txBody>
            <a:bodyPr wrap="none" lIns="91440" tIns="45720" rIns="91440" bIns="45720" rtlCol="0" anchor="t">
              <a:spAutoFit/>
            </a:bodyPr>
            <a:lstStyle/>
            <a:p>
              <a:r>
                <a:rPr lang="fr-FR" sz="1400">
                  <a:solidFill>
                    <a:srgbClr val="3E434A"/>
                  </a:solidFill>
                  <a:latin typeface="Poppins"/>
                  <a:cs typeface="Poppins"/>
                </a:rPr>
                <a:t>CHANTIER</a:t>
              </a:r>
            </a:p>
          </p:txBody>
        </p:sp>
      </p:grpSp>
      <p:pic>
        <p:nvPicPr>
          <p:cNvPr id="1026" name="Picture 2" descr="empreinte eau objets">
            <a:extLst>
              <a:ext uri="{FF2B5EF4-FFF2-40B4-BE49-F238E27FC236}">
                <a16:creationId xmlns:a16="http://schemas.microsoft.com/office/drawing/2014/main" id="{D13FA092-751D-17DC-61F2-477D1755CCF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991" r="19639" b="58056"/>
          <a:stretch>
            <a:fillRect/>
          </a:stretch>
        </p:blipFill>
        <p:spPr bwMode="auto">
          <a:xfrm>
            <a:off x="1745213" y="3241320"/>
            <a:ext cx="4552613" cy="45539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ZoneTexte 15">
            <a:extLst>
              <a:ext uri="{FF2B5EF4-FFF2-40B4-BE49-F238E27FC236}">
                <a16:creationId xmlns:a16="http://schemas.microsoft.com/office/drawing/2014/main" id="{F4788CF2-50C3-850B-48B8-86D7EF1D6B71}"/>
              </a:ext>
            </a:extLst>
          </p:cNvPr>
          <p:cNvSpPr txBox="1"/>
          <p:nvPr/>
        </p:nvSpPr>
        <p:spPr>
          <a:xfrm>
            <a:off x="1100761" y="8357018"/>
            <a:ext cx="657366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fontAlgn="base">
              <a:spcAft>
                <a:spcPts val="1125"/>
              </a:spcAft>
              <a:buNone/>
            </a:pPr>
            <a:r>
              <a:rPr lang="fr-FR" sz="1400" i="0">
                <a:effectLst/>
                <a:latin typeface="Poppins"/>
                <a:cs typeface="Poppins"/>
              </a:rPr>
              <a:t>Source : </a:t>
            </a:r>
            <a:r>
              <a:rPr lang="fr-FR" sz="1400" i="0" err="1">
                <a:effectLst/>
                <a:latin typeface="Poppins"/>
                <a:cs typeface="Poppins"/>
              </a:rPr>
              <a:t>EauDyssée</a:t>
            </a:r>
            <a:r>
              <a:rPr lang="fr-FR" sz="1400" i="0">
                <a:effectLst/>
                <a:latin typeface="Poppins"/>
                <a:cs typeface="Poppins"/>
              </a:rPr>
              <a:t> – « L’empreinte eau : on décode pour vous !</a:t>
            </a:r>
            <a:r>
              <a:rPr lang="fr-FR" sz="1400">
                <a:latin typeface="Poppins"/>
                <a:cs typeface="Poppins"/>
              </a:rPr>
              <a:t> »</a:t>
            </a:r>
            <a:endParaRPr lang="fr-FR" sz="1400" i="0">
              <a:effectLst/>
              <a:latin typeface="Poppins"/>
              <a:cs typeface="Poppins"/>
            </a:endParaRPr>
          </a:p>
        </p:txBody>
      </p:sp>
      <p:pic>
        <p:nvPicPr>
          <p:cNvPr id="6" name="Image 5" descr="Une image contenant noir, obscurité&#10;&#10;Le contenu généré par l’IA peut être incorrect.">
            <a:extLst>
              <a:ext uri="{FF2B5EF4-FFF2-40B4-BE49-F238E27FC236}">
                <a16:creationId xmlns:a16="http://schemas.microsoft.com/office/drawing/2014/main" id="{74BB2B17-BBC9-1AA5-78AC-EEE2D70FEC9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6476" y="9737825"/>
            <a:ext cx="1069844" cy="415818"/>
          </a:xfrm>
          <a:prstGeom prst="rect">
            <a:avLst/>
          </a:prstGeom>
        </p:spPr>
      </p:pic>
      <p:pic>
        <p:nvPicPr>
          <p:cNvPr id="10" name="Image 9" descr="Une image contenant noir, capture d’écran, Graphique, Police&#10;&#10;Le contenu généré par l’IA peut être incorrect.">
            <a:extLst>
              <a:ext uri="{FF2B5EF4-FFF2-40B4-BE49-F238E27FC236}">
                <a16:creationId xmlns:a16="http://schemas.microsoft.com/office/drawing/2014/main" id="{6CAD2344-BDED-957E-553F-8238BB3915AD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8249" y="9620243"/>
            <a:ext cx="1557279" cy="627587"/>
          </a:xfrm>
          <a:prstGeom prst="rect">
            <a:avLst/>
          </a:prstGeom>
        </p:spPr>
      </p:pic>
      <p:pic>
        <p:nvPicPr>
          <p:cNvPr id="15" name="Image 14" descr="Une image contenant texte, Police, logo, Graphique&#10;&#10;Le contenu généré par l’IA peut être incorrect.">
            <a:extLst>
              <a:ext uri="{FF2B5EF4-FFF2-40B4-BE49-F238E27FC236}">
                <a16:creationId xmlns:a16="http://schemas.microsoft.com/office/drawing/2014/main" id="{99ABE1B1-CF16-8147-B7FC-0BA22017B38D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7608" y="9584015"/>
            <a:ext cx="748901" cy="569628"/>
          </a:xfrm>
          <a:prstGeom prst="rect">
            <a:avLst/>
          </a:prstGeom>
        </p:spPr>
      </p:pic>
      <p:pic>
        <p:nvPicPr>
          <p:cNvPr id="17" name="Picture 11">
            <a:extLst>
              <a:ext uri="{FF2B5EF4-FFF2-40B4-BE49-F238E27FC236}">
                <a16:creationId xmlns:a16="http://schemas.microsoft.com/office/drawing/2014/main" id="{E4DB9EFC-ADD9-992A-6250-F653C73CB5D8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307798" y="9584015"/>
            <a:ext cx="1303804" cy="646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4536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FA4D74B-2C67-E474-8988-CC16033A00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AutoShape 2">
            <a:extLst>
              <a:ext uri="{FF2B5EF4-FFF2-40B4-BE49-F238E27FC236}">
                <a16:creationId xmlns:a16="http://schemas.microsoft.com/office/drawing/2014/main" id="{953E1739-491E-9BA5-9F3C-D4EBFAC16F2D}"/>
              </a:ext>
            </a:extLst>
          </p:cNvPr>
          <p:cNvSpPr/>
          <p:nvPr/>
        </p:nvSpPr>
        <p:spPr>
          <a:xfrm>
            <a:off x="0" y="-1"/>
            <a:ext cx="18288000" cy="1650177"/>
          </a:xfrm>
          <a:prstGeom prst="rect">
            <a:avLst/>
          </a:prstGeom>
          <a:solidFill>
            <a:srgbClr val="0C4566"/>
          </a:solidFill>
        </p:spPr>
        <p:txBody>
          <a:bodyPr/>
          <a:lstStyle/>
          <a:p>
            <a:endParaRPr lang="fr-FR"/>
          </a:p>
        </p:txBody>
      </p:sp>
      <p:pic>
        <p:nvPicPr>
          <p:cNvPr id="55" name="Image 54">
            <a:extLst>
              <a:ext uri="{FF2B5EF4-FFF2-40B4-BE49-F238E27FC236}">
                <a16:creationId xmlns:a16="http://schemas.microsoft.com/office/drawing/2014/main" id="{A4420FB6-60D8-7FC7-5CED-A0F833DF64E9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b="31603"/>
          <a:stretch>
            <a:fillRect/>
          </a:stretch>
        </p:blipFill>
        <p:spPr>
          <a:xfrm>
            <a:off x="16400655" y="1"/>
            <a:ext cx="1811145" cy="1257300"/>
          </a:xfrm>
          <a:prstGeom prst="rect">
            <a:avLst/>
          </a:prstGeom>
        </p:spPr>
      </p:pic>
      <p:sp>
        <p:nvSpPr>
          <p:cNvPr id="56" name="ZoneTexte 55">
            <a:extLst>
              <a:ext uri="{FF2B5EF4-FFF2-40B4-BE49-F238E27FC236}">
                <a16:creationId xmlns:a16="http://schemas.microsoft.com/office/drawing/2014/main" id="{24D8D8A4-3C0F-BE7C-1120-E54ED404A7AC}"/>
              </a:ext>
            </a:extLst>
          </p:cNvPr>
          <p:cNvSpPr txBox="1"/>
          <p:nvPr/>
        </p:nvSpPr>
        <p:spPr>
          <a:xfrm>
            <a:off x="16624841" y="1239349"/>
            <a:ext cx="13627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pc="300">
                <a:solidFill>
                  <a:schemeClr val="bg1"/>
                </a:solidFill>
                <a:latin typeface="Amatic SC" panose="00000500000000000000" pitchFamily="2" charset="-79"/>
                <a:cs typeface="Amatic SC" panose="00000500000000000000" pitchFamily="2" charset="-79"/>
              </a:rPr>
              <a:t>AQUA’PRINT</a:t>
            </a:r>
          </a:p>
        </p:txBody>
      </p:sp>
      <p:sp>
        <p:nvSpPr>
          <p:cNvPr id="60" name="ZoneTexte 59">
            <a:extLst>
              <a:ext uri="{FF2B5EF4-FFF2-40B4-BE49-F238E27FC236}">
                <a16:creationId xmlns:a16="http://schemas.microsoft.com/office/drawing/2014/main" id="{10014BED-2FF0-E04A-1350-5D2C7D4515F5}"/>
              </a:ext>
            </a:extLst>
          </p:cNvPr>
          <p:cNvSpPr txBox="1"/>
          <p:nvPr/>
        </p:nvSpPr>
        <p:spPr>
          <a:xfrm>
            <a:off x="609600" y="414839"/>
            <a:ext cx="14782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b="1">
                <a:solidFill>
                  <a:srgbClr val="FFFFFF"/>
                </a:solidFill>
                <a:latin typeface="Poppins Bold"/>
                <a:cs typeface="Poppins Bold"/>
              </a:rPr>
              <a:t>Pourquoi </a:t>
            </a:r>
            <a:r>
              <a:rPr lang="fr-FR" sz="4000" b="1" err="1">
                <a:solidFill>
                  <a:srgbClr val="FFFFFF"/>
                </a:solidFill>
                <a:latin typeface="Poppins Bold"/>
                <a:cs typeface="Poppins Bold"/>
              </a:rPr>
              <a:t>Aqua’PRINT</a:t>
            </a:r>
            <a:r>
              <a:rPr lang="fr-FR" sz="4000" b="1">
                <a:solidFill>
                  <a:srgbClr val="FFFFFF"/>
                </a:solidFill>
                <a:latin typeface="Poppins Bold"/>
                <a:cs typeface="Poppins Bold"/>
              </a:rPr>
              <a:t> ? </a:t>
            </a:r>
          </a:p>
        </p:txBody>
      </p:sp>
      <p:sp>
        <p:nvSpPr>
          <p:cNvPr id="57" name="ZoneTexte 56">
            <a:extLst>
              <a:ext uri="{FF2B5EF4-FFF2-40B4-BE49-F238E27FC236}">
                <a16:creationId xmlns:a16="http://schemas.microsoft.com/office/drawing/2014/main" id="{8B25588F-CE74-6A0F-7688-908CD0D3148E}"/>
              </a:ext>
            </a:extLst>
          </p:cNvPr>
          <p:cNvSpPr txBox="1"/>
          <p:nvPr/>
        </p:nvSpPr>
        <p:spPr>
          <a:xfrm>
            <a:off x="631371" y="1024235"/>
            <a:ext cx="14609172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fr-FR" sz="2000">
                <a:solidFill>
                  <a:schemeClr val="bg1"/>
                </a:solidFill>
                <a:latin typeface="Poppins"/>
                <a:cs typeface="Poppins"/>
              </a:rPr>
              <a:t>Les raisons d’être du projet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FBC03DD4-0C82-115F-8C07-34E12AD9E233}"/>
              </a:ext>
            </a:extLst>
          </p:cNvPr>
          <p:cNvSpPr txBox="1"/>
          <p:nvPr/>
        </p:nvSpPr>
        <p:spPr>
          <a:xfrm>
            <a:off x="751423" y="2241230"/>
            <a:ext cx="839257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latin typeface="Poppins"/>
                <a:ea typeface="Open Sans Light" panose="020B0306030504020204" pitchFamily="34" charset="0"/>
                <a:cs typeface="Poppins"/>
              </a:rPr>
              <a:t>Différents types de bâtiments</a:t>
            </a:r>
          </a:p>
          <a:p>
            <a:r>
              <a:rPr lang="fr-FR" sz="2400" i="1" dirty="0">
                <a:latin typeface="Poppins"/>
                <a:ea typeface="Open Sans Light" panose="020B0306030504020204" pitchFamily="34" charset="0"/>
                <a:cs typeface="Poppins"/>
              </a:rPr>
              <a:t>Ex. en neuf, RE2020</a:t>
            </a:r>
          </a:p>
        </p:txBody>
      </p:sp>
      <p:pic>
        <p:nvPicPr>
          <p:cNvPr id="20" name="Image 19">
            <a:extLst>
              <a:ext uri="{FF2B5EF4-FFF2-40B4-BE49-F238E27FC236}">
                <a16:creationId xmlns:a16="http://schemas.microsoft.com/office/drawing/2014/main" id="{C76A9B6D-1A63-3691-8999-A94C5C96E990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t="22794" r="75385" b="28297"/>
          <a:stretch>
            <a:fillRect/>
          </a:stretch>
        </p:blipFill>
        <p:spPr>
          <a:xfrm>
            <a:off x="2518114" y="4257197"/>
            <a:ext cx="2146331" cy="2843007"/>
          </a:xfrm>
          <a:prstGeom prst="rect">
            <a:avLst/>
          </a:prstGeom>
        </p:spPr>
      </p:pic>
      <p:sp>
        <p:nvSpPr>
          <p:cNvPr id="21" name="ZoneTexte 20">
            <a:extLst>
              <a:ext uri="{FF2B5EF4-FFF2-40B4-BE49-F238E27FC236}">
                <a16:creationId xmlns:a16="http://schemas.microsoft.com/office/drawing/2014/main" id="{DAC5848F-8129-81FB-D83A-C2170DB0AB9E}"/>
              </a:ext>
            </a:extLst>
          </p:cNvPr>
          <p:cNvSpPr txBox="1"/>
          <p:nvPr/>
        </p:nvSpPr>
        <p:spPr>
          <a:xfrm>
            <a:off x="2354083" y="3881196"/>
            <a:ext cx="2474396" cy="400110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algn="ctr"/>
            <a:r>
              <a:rPr lang="fr-FR" sz="2000" dirty="0">
                <a:latin typeface="Poppins Light"/>
                <a:cs typeface="Poppins Light"/>
              </a:rPr>
              <a:t>Logements</a:t>
            </a: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FC1A1684-05FC-0600-2411-3F0B975278E5}"/>
              </a:ext>
            </a:extLst>
          </p:cNvPr>
          <p:cNvSpPr txBox="1"/>
          <p:nvPr/>
        </p:nvSpPr>
        <p:spPr>
          <a:xfrm>
            <a:off x="2354082" y="7183996"/>
            <a:ext cx="2474396" cy="1015663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algn="ctr"/>
            <a:r>
              <a:rPr lang="fr-FR" sz="4000" b="1" dirty="0">
                <a:solidFill>
                  <a:schemeClr val="tx2"/>
                </a:solidFill>
                <a:latin typeface="Poppins Bold" panose="00000800000000000000" charset="0"/>
                <a:cs typeface="Poppins Bold" panose="00000800000000000000" charset="0"/>
              </a:rPr>
              <a:t>40</a:t>
            </a:r>
            <a:endParaRPr lang="fr-FR" sz="2000" b="1" dirty="0">
              <a:solidFill>
                <a:schemeClr val="tx2"/>
              </a:solidFill>
              <a:latin typeface="Poppins Bold" panose="00000800000000000000" charset="0"/>
              <a:cs typeface="Poppins Bold" panose="00000800000000000000" charset="0"/>
            </a:endParaRPr>
          </a:p>
          <a:p>
            <a:pPr algn="ctr"/>
            <a:r>
              <a:rPr lang="fr-FR" sz="2000" dirty="0">
                <a:latin typeface="Poppins Light"/>
                <a:cs typeface="Poppins Light"/>
              </a:rPr>
              <a:t>m</a:t>
            </a:r>
            <a:r>
              <a:rPr lang="fr-FR" sz="2000" baseline="30000" dirty="0">
                <a:latin typeface="Poppins Light"/>
                <a:cs typeface="Poppins Light"/>
              </a:rPr>
              <a:t>3</a:t>
            </a:r>
            <a:r>
              <a:rPr lang="fr-FR" sz="2000" dirty="0">
                <a:latin typeface="Poppins Light"/>
                <a:cs typeface="Poppins Light"/>
              </a:rPr>
              <a:t> / pers. / an</a:t>
            </a:r>
          </a:p>
        </p:txBody>
      </p:sp>
      <p:pic>
        <p:nvPicPr>
          <p:cNvPr id="23" name="Image 22">
            <a:extLst>
              <a:ext uri="{FF2B5EF4-FFF2-40B4-BE49-F238E27FC236}">
                <a16:creationId xmlns:a16="http://schemas.microsoft.com/office/drawing/2014/main" id="{D8BBF357-32C3-BEF5-E0EE-F964982D7C1D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l="31621" t="22794" r="43764" b="28297"/>
          <a:stretch>
            <a:fillRect/>
          </a:stretch>
        </p:blipFill>
        <p:spPr>
          <a:xfrm>
            <a:off x="8294396" y="4257197"/>
            <a:ext cx="2146331" cy="2843007"/>
          </a:xfrm>
          <a:prstGeom prst="rect">
            <a:avLst/>
          </a:prstGeom>
        </p:spPr>
      </p:pic>
      <p:sp>
        <p:nvSpPr>
          <p:cNvPr id="24" name="ZoneTexte 23">
            <a:extLst>
              <a:ext uri="{FF2B5EF4-FFF2-40B4-BE49-F238E27FC236}">
                <a16:creationId xmlns:a16="http://schemas.microsoft.com/office/drawing/2014/main" id="{98C41E25-FDA5-20FE-7FB8-62F03587F2B6}"/>
              </a:ext>
            </a:extLst>
          </p:cNvPr>
          <p:cNvSpPr txBox="1"/>
          <p:nvPr/>
        </p:nvSpPr>
        <p:spPr>
          <a:xfrm>
            <a:off x="8130365" y="3881196"/>
            <a:ext cx="2474396" cy="400110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algn="ctr"/>
            <a:r>
              <a:rPr lang="fr-FR" sz="2000" dirty="0">
                <a:latin typeface="Poppins Light"/>
                <a:cs typeface="Poppins Light"/>
              </a:rPr>
              <a:t>Bureaux</a:t>
            </a:r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7E5A45FC-C324-4503-CF7E-ECE3F9C2722A}"/>
              </a:ext>
            </a:extLst>
          </p:cNvPr>
          <p:cNvSpPr txBox="1"/>
          <p:nvPr/>
        </p:nvSpPr>
        <p:spPr>
          <a:xfrm>
            <a:off x="8130364" y="7183996"/>
            <a:ext cx="2474396" cy="1015663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algn="ctr"/>
            <a:r>
              <a:rPr lang="fr-FR" sz="4000" b="1" dirty="0">
                <a:solidFill>
                  <a:schemeClr val="tx2"/>
                </a:solidFill>
                <a:latin typeface="Poppins Bold" panose="00000800000000000000" charset="0"/>
                <a:cs typeface="Poppins Bold" panose="00000800000000000000" charset="0"/>
              </a:rPr>
              <a:t>5</a:t>
            </a:r>
            <a:endParaRPr lang="fr-FR" sz="2000" b="1" dirty="0">
              <a:solidFill>
                <a:schemeClr val="tx2"/>
              </a:solidFill>
              <a:latin typeface="Poppins Bold" panose="00000800000000000000" charset="0"/>
              <a:cs typeface="Poppins Bold" panose="00000800000000000000" charset="0"/>
            </a:endParaRPr>
          </a:p>
          <a:p>
            <a:pPr algn="ctr"/>
            <a:r>
              <a:rPr lang="fr-FR" sz="2000" dirty="0">
                <a:latin typeface="Poppins Light"/>
                <a:cs typeface="Poppins Light"/>
              </a:rPr>
              <a:t>m</a:t>
            </a:r>
            <a:r>
              <a:rPr lang="fr-FR" sz="2000" baseline="30000" dirty="0">
                <a:latin typeface="Poppins Light"/>
                <a:cs typeface="Poppins Light"/>
              </a:rPr>
              <a:t>3</a:t>
            </a:r>
            <a:r>
              <a:rPr lang="fr-FR" sz="2000" dirty="0">
                <a:latin typeface="Poppins Light"/>
                <a:cs typeface="Poppins Light"/>
              </a:rPr>
              <a:t> / pers. / an</a:t>
            </a:r>
          </a:p>
        </p:txBody>
      </p:sp>
      <p:pic>
        <p:nvPicPr>
          <p:cNvPr id="26" name="Image 25">
            <a:extLst>
              <a:ext uri="{FF2B5EF4-FFF2-40B4-BE49-F238E27FC236}">
                <a16:creationId xmlns:a16="http://schemas.microsoft.com/office/drawing/2014/main" id="{C5B0B3D2-5D0A-66F8-1901-D77B9D65E973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l="64868" t="22794" r="6754" b="28297"/>
          <a:stretch>
            <a:fillRect/>
          </a:stretch>
        </p:blipFill>
        <p:spPr>
          <a:xfrm>
            <a:off x="13459520" y="4257197"/>
            <a:ext cx="2474396" cy="2843007"/>
          </a:xfrm>
          <a:prstGeom prst="rect">
            <a:avLst/>
          </a:prstGeom>
        </p:spPr>
      </p:pic>
      <p:sp>
        <p:nvSpPr>
          <p:cNvPr id="27" name="ZoneTexte 26">
            <a:extLst>
              <a:ext uri="{FF2B5EF4-FFF2-40B4-BE49-F238E27FC236}">
                <a16:creationId xmlns:a16="http://schemas.microsoft.com/office/drawing/2014/main" id="{F76DC3C2-4566-28E1-DC9B-C5B59445A9D6}"/>
              </a:ext>
            </a:extLst>
          </p:cNvPr>
          <p:cNvSpPr txBox="1"/>
          <p:nvPr/>
        </p:nvSpPr>
        <p:spPr>
          <a:xfrm>
            <a:off x="13459521" y="3881196"/>
            <a:ext cx="2474396" cy="400110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algn="ctr"/>
            <a:r>
              <a:rPr lang="fr-FR" sz="2000" dirty="0">
                <a:latin typeface="Poppins Light"/>
                <a:cs typeface="Poppins Light"/>
              </a:rPr>
              <a:t>Scolaires</a:t>
            </a:r>
          </a:p>
        </p:txBody>
      </p:sp>
      <p:sp>
        <p:nvSpPr>
          <p:cNvPr id="28" name="ZoneTexte 27">
            <a:extLst>
              <a:ext uri="{FF2B5EF4-FFF2-40B4-BE49-F238E27FC236}">
                <a16:creationId xmlns:a16="http://schemas.microsoft.com/office/drawing/2014/main" id="{8722F29E-1EF9-2AD9-2D5A-250D5C2226E8}"/>
              </a:ext>
            </a:extLst>
          </p:cNvPr>
          <p:cNvSpPr txBox="1"/>
          <p:nvPr/>
        </p:nvSpPr>
        <p:spPr>
          <a:xfrm>
            <a:off x="13459520" y="7183996"/>
            <a:ext cx="2474396" cy="1015663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algn="ctr"/>
            <a:r>
              <a:rPr lang="fr-FR" sz="4000" b="1" dirty="0">
                <a:solidFill>
                  <a:schemeClr val="tx2"/>
                </a:solidFill>
                <a:latin typeface="Poppins Bold" panose="00000800000000000000" charset="0"/>
                <a:cs typeface="Poppins Bold" panose="00000800000000000000" charset="0"/>
              </a:rPr>
              <a:t>1,5</a:t>
            </a:r>
            <a:endParaRPr lang="fr-FR" sz="2000" b="1" dirty="0">
              <a:solidFill>
                <a:schemeClr val="tx2"/>
              </a:solidFill>
              <a:latin typeface="Poppins Bold" panose="00000800000000000000" charset="0"/>
              <a:cs typeface="Poppins Bold" panose="00000800000000000000" charset="0"/>
            </a:endParaRPr>
          </a:p>
          <a:p>
            <a:pPr algn="ctr"/>
            <a:r>
              <a:rPr lang="fr-FR" sz="2000" dirty="0">
                <a:latin typeface="Poppins Light"/>
                <a:cs typeface="Poppins Light"/>
              </a:rPr>
              <a:t>m</a:t>
            </a:r>
            <a:r>
              <a:rPr lang="fr-FR" sz="2000" baseline="30000" dirty="0">
                <a:latin typeface="Poppins Light"/>
                <a:cs typeface="Poppins Light"/>
              </a:rPr>
              <a:t>3</a:t>
            </a:r>
            <a:r>
              <a:rPr lang="fr-FR" sz="2000" dirty="0">
                <a:latin typeface="Poppins Light"/>
                <a:cs typeface="Poppins Light"/>
              </a:rPr>
              <a:t> / pers. / an</a:t>
            </a:r>
          </a:p>
        </p:txBody>
      </p:sp>
      <p:pic>
        <p:nvPicPr>
          <p:cNvPr id="5" name="Image 4" descr="Une image contenant noir, obscurité&#10;&#10;Le contenu généré par l’IA peut être incorrect.">
            <a:extLst>
              <a:ext uri="{FF2B5EF4-FFF2-40B4-BE49-F238E27FC236}">
                <a16:creationId xmlns:a16="http://schemas.microsoft.com/office/drawing/2014/main" id="{89B0EFD2-8BDB-C92D-1850-D4EFC9A9837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6476" y="9737825"/>
            <a:ext cx="1069844" cy="415818"/>
          </a:xfrm>
          <a:prstGeom prst="rect">
            <a:avLst/>
          </a:prstGeom>
        </p:spPr>
      </p:pic>
      <p:pic>
        <p:nvPicPr>
          <p:cNvPr id="7" name="Image 6" descr="Une image contenant noir, capture d’écran, Graphique, Police&#10;&#10;Le contenu généré par l’IA peut être incorrect.">
            <a:extLst>
              <a:ext uri="{FF2B5EF4-FFF2-40B4-BE49-F238E27FC236}">
                <a16:creationId xmlns:a16="http://schemas.microsoft.com/office/drawing/2014/main" id="{C7A081F6-3432-389E-0A08-C74374871E9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8249" y="9620243"/>
            <a:ext cx="1557279" cy="627587"/>
          </a:xfrm>
          <a:prstGeom prst="rect">
            <a:avLst/>
          </a:prstGeom>
        </p:spPr>
      </p:pic>
      <p:pic>
        <p:nvPicPr>
          <p:cNvPr id="8" name="Image 7" descr="Une image contenant texte, Police, logo, Graphique&#10;&#10;Le contenu généré par l’IA peut être incorrect.">
            <a:extLst>
              <a:ext uri="{FF2B5EF4-FFF2-40B4-BE49-F238E27FC236}">
                <a16:creationId xmlns:a16="http://schemas.microsoft.com/office/drawing/2014/main" id="{8B95D89D-6F0B-4095-78BB-F44BFAB0C582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7608" y="9584015"/>
            <a:ext cx="748901" cy="569628"/>
          </a:xfrm>
          <a:prstGeom prst="rect">
            <a:avLst/>
          </a:prstGeom>
        </p:spPr>
      </p:pic>
      <p:pic>
        <p:nvPicPr>
          <p:cNvPr id="9" name="Picture 11">
            <a:extLst>
              <a:ext uri="{FF2B5EF4-FFF2-40B4-BE49-F238E27FC236}">
                <a16:creationId xmlns:a16="http://schemas.microsoft.com/office/drawing/2014/main" id="{5CCD251A-DEF0-DD2F-918D-5F552D10BFB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307798" y="9584015"/>
            <a:ext cx="1303804" cy="646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635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FA4D74B-2C67-E474-8988-CC16033A00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AutoShape 2">
            <a:extLst>
              <a:ext uri="{FF2B5EF4-FFF2-40B4-BE49-F238E27FC236}">
                <a16:creationId xmlns:a16="http://schemas.microsoft.com/office/drawing/2014/main" id="{953E1739-491E-9BA5-9F3C-D4EBFAC16F2D}"/>
              </a:ext>
            </a:extLst>
          </p:cNvPr>
          <p:cNvSpPr/>
          <p:nvPr/>
        </p:nvSpPr>
        <p:spPr>
          <a:xfrm>
            <a:off x="0" y="-1"/>
            <a:ext cx="18288000" cy="1650177"/>
          </a:xfrm>
          <a:prstGeom prst="rect">
            <a:avLst/>
          </a:prstGeom>
          <a:solidFill>
            <a:srgbClr val="0C4566"/>
          </a:solidFill>
        </p:spPr>
        <p:txBody>
          <a:bodyPr/>
          <a:lstStyle/>
          <a:p>
            <a:endParaRPr lang="fr-FR"/>
          </a:p>
        </p:txBody>
      </p:sp>
      <p:pic>
        <p:nvPicPr>
          <p:cNvPr id="55" name="Image 54">
            <a:extLst>
              <a:ext uri="{FF2B5EF4-FFF2-40B4-BE49-F238E27FC236}">
                <a16:creationId xmlns:a16="http://schemas.microsoft.com/office/drawing/2014/main" id="{A4420FB6-60D8-7FC7-5CED-A0F833DF64E9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b="31603"/>
          <a:stretch>
            <a:fillRect/>
          </a:stretch>
        </p:blipFill>
        <p:spPr>
          <a:xfrm>
            <a:off x="16400655" y="1"/>
            <a:ext cx="1811145" cy="1257300"/>
          </a:xfrm>
          <a:prstGeom prst="rect">
            <a:avLst/>
          </a:prstGeom>
        </p:spPr>
      </p:pic>
      <p:sp>
        <p:nvSpPr>
          <p:cNvPr id="56" name="ZoneTexte 55">
            <a:extLst>
              <a:ext uri="{FF2B5EF4-FFF2-40B4-BE49-F238E27FC236}">
                <a16:creationId xmlns:a16="http://schemas.microsoft.com/office/drawing/2014/main" id="{24D8D8A4-3C0F-BE7C-1120-E54ED404A7AC}"/>
              </a:ext>
            </a:extLst>
          </p:cNvPr>
          <p:cNvSpPr txBox="1"/>
          <p:nvPr/>
        </p:nvSpPr>
        <p:spPr>
          <a:xfrm>
            <a:off x="16624841" y="1239349"/>
            <a:ext cx="13627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pc="300">
                <a:solidFill>
                  <a:schemeClr val="bg1"/>
                </a:solidFill>
                <a:latin typeface="Amatic SC" panose="00000500000000000000" pitchFamily="2" charset="-79"/>
                <a:cs typeface="Amatic SC" panose="00000500000000000000" pitchFamily="2" charset="-79"/>
              </a:rPr>
              <a:t>AQUA’PRINT</a:t>
            </a:r>
          </a:p>
        </p:txBody>
      </p:sp>
      <p:sp>
        <p:nvSpPr>
          <p:cNvPr id="60" name="ZoneTexte 59">
            <a:extLst>
              <a:ext uri="{FF2B5EF4-FFF2-40B4-BE49-F238E27FC236}">
                <a16:creationId xmlns:a16="http://schemas.microsoft.com/office/drawing/2014/main" id="{10014BED-2FF0-E04A-1350-5D2C7D4515F5}"/>
              </a:ext>
            </a:extLst>
          </p:cNvPr>
          <p:cNvSpPr txBox="1"/>
          <p:nvPr/>
        </p:nvSpPr>
        <p:spPr>
          <a:xfrm>
            <a:off x="609600" y="414839"/>
            <a:ext cx="14782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b="1">
                <a:solidFill>
                  <a:srgbClr val="FFFFFF"/>
                </a:solidFill>
                <a:latin typeface="Poppins Bold"/>
                <a:cs typeface="Poppins Bold"/>
              </a:rPr>
              <a:t>Pourquoi </a:t>
            </a:r>
            <a:r>
              <a:rPr lang="fr-FR" sz="4000" b="1" err="1">
                <a:solidFill>
                  <a:srgbClr val="FFFFFF"/>
                </a:solidFill>
                <a:latin typeface="Poppins Bold"/>
                <a:cs typeface="Poppins Bold"/>
              </a:rPr>
              <a:t>Aqua’PRINT</a:t>
            </a:r>
            <a:r>
              <a:rPr lang="fr-FR" sz="4000" b="1">
                <a:solidFill>
                  <a:srgbClr val="FFFFFF"/>
                </a:solidFill>
                <a:latin typeface="Poppins Bold"/>
                <a:cs typeface="Poppins Bold"/>
              </a:rPr>
              <a:t> ? </a:t>
            </a:r>
          </a:p>
        </p:txBody>
      </p:sp>
      <p:sp>
        <p:nvSpPr>
          <p:cNvPr id="57" name="ZoneTexte 56">
            <a:extLst>
              <a:ext uri="{FF2B5EF4-FFF2-40B4-BE49-F238E27FC236}">
                <a16:creationId xmlns:a16="http://schemas.microsoft.com/office/drawing/2014/main" id="{8B25588F-CE74-6A0F-7688-908CD0D3148E}"/>
              </a:ext>
            </a:extLst>
          </p:cNvPr>
          <p:cNvSpPr txBox="1"/>
          <p:nvPr/>
        </p:nvSpPr>
        <p:spPr>
          <a:xfrm>
            <a:off x="631371" y="1024235"/>
            <a:ext cx="14609172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fr-FR" sz="2000">
                <a:solidFill>
                  <a:schemeClr val="bg1"/>
                </a:solidFill>
                <a:latin typeface="Poppins"/>
                <a:cs typeface="Poppins"/>
              </a:rPr>
              <a:t>Les raisons d’être du projet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FBC03DD4-0C82-115F-8C07-34E12AD9E233}"/>
              </a:ext>
            </a:extLst>
          </p:cNvPr>
          <p:cNvSpPr txBox="1"/>
          <p:nvPr/>
        </p:nvSpPr>
        <p:spPr>
          <a:xfrm>
            <a:off x="751423" y="2241230"/>
            <a:ext cx="839257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latin typeface="Poppins"/>
                <a:ea typeface="Open Sans Light" panose="020B0306030504020204" pitchFamily="34" charset="0"/>
                <a:cs typeface="Poppins"/>
              </a:rPr>
              <a:t>Des impacts méconnus</a:t>
            </a:r>
          </a:p>
          <a:p>
            <a:r>
              <a:rPr lang="fr-FR" sz="2400" i="1" dirty="0">
                <a:latin typeface="Poppins"/>
                <a:ea typeface="Open Sans Light" panose="020B0306030504020204" pitchFamily="34" charset="0"/>
                <a:cs typeface="Poppins"/>
              </a:rPr>
              <a:t>Ex. sur un projet de 1800 m² / 100 pers.</a:t>
            </a:r>
          </a:p>
        </p:txBody>
      </p:sp>
      <p:pic>
        <p:nvPicPr>
          <p:cNvPr id="23" name="Image 22">
            <a:extLst>
              <a:ext uri="{FF2B5EF4-FFF2-40B4-BE49-F238E27FC236}">
                <a16:creationId xmlns:a16="http://schemas.microsoft.com/office/drawing/2014/main" id="{D8BBF357-32C3-BEF5-E0EE-F964982D7C1D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l="31621" t="22794" r="43764" b="28297"/>
          <a:stretch>
            <a:fillRect/>
          </a:stretch>
        </p:blipFill>
        <p:spPr>
          <a:xfrm>
            <a:off x="14948391" y="4144612"/>
            <a:ext cx="2146331" cy="2843007"/>
          </a:xfrm>
          <a:prstGeom prst="rect">
            <a:avLst/>
          </a:prstGeom>
        </p:spPr>
      </p:pic>
      <p:sp>
        <p:nvSpPr>
          <p:cNvPr id="24" name="ZoneTexte 23">
            <a:extLst>
              <a:ext uri="{FF2B5EF4-FFF2-40B4-BE49-F238E27FC236}">
                <a16:creationId xmlns:a16="http://schemas.microsoft.com/office/drawing/2014/main" id="{98C41E25-FDA5-20FE-7FB8-62F03587F2B6}"/>
              </a:ext>
            </a:extLst>
          </p:cNvPr>
          <p:cNvSpPr txBox="1"/>
          <p:nvPr/>
        </p:nvSpPr>
        <p:spPr>
          <a:xfrm>
            <a:off x="14784360" y="3768611"/>
            <a:ext cx="2474396" cy="400110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algn="ctr"/>
            <a:r>
              <a:rPr lang="fr-FR" sz="2000" dirty="0">
                <a:latin typeface="Poppins Light"/>
                <a:cs typeface="Poppins Light"/>
              </a:rPr>
              <a:t>Bureaux</a:t>
            </a:r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7E5A45FC-C324-4503-CF7E-ECE3F9C2722A}"/>
              </a:ext>
            </a:extLst>
          </p:cNvPr>
          <p:cNvSpPr txBox="1"/>
          <p:nvPr/>
        </p:nvSpPr>
        <p:spPr>
          <a:xfrm>
            <a:off x="14784359" y="7071411"/>
            <a:ext cx="2474396" cy="1015663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algn="ctr"/>
            <a:r>
              <a:rPr lang="fr-FR" sz="4000" b="1" dirty="0">
                <a:solidFill>
                  <a:schemeClr val="tx2"/>
                </a:solidFill>
                <a:latin typeface="Poppins Bold" panose="00000800000000000000" charset="0"/>
                <a:cs typeface="Poppins Bold" panose="00000800000000000000" charset="0"/>
              </a:rPr>
              <a:t>5</a:t>
            </a:r>
            <a:endParaRPr lang="fr-FR" sz="2000" b="1" dirty="0">
              <a:solidFill>
                <a:schemeClr val="tx2"/>
              </a:solidFill>
              <a:latin typeface="Poppins Bold" panose="00000800000000000000" charset="0"/>
              <a:cs typeface="Poppins Bold" panose="00000800000000000000" charset="0"/>
            </a:endParaRPr>
          </a:p>
          <a:p>
            <a:pPr algn="ctr"/>
            <a:r>
              <a:rPr lang="fr-FR" sz="2000" dirty="0">
                <a:latin typeface="Poppins Light"/>
                <a:cs typeface="Poppins Light"/>
              </a:rPr>
              <a:t>m</a:t>
            </a:r>
            <a:r>
              <a:rPr lang="fr-FR" sz="2000" baseline="30000" dirty="0">
                <a:latin typeface="Poppins Light"/>
                <a:cs typeface="Poppins Light"/>
              </a:rPr>
              <a:t>3</a:t>
            </a:r>
            <a:r>
              <a:rPr lang="fr-FR" sz="2000" dirty="0">
                <a:latin typeface="Poppins Light"/>
                <a:cs typeface="Poppins Light"/>
              </a:rPr>
              <a:t> / pers. / an</a:t>
            </a:r>
          </a:p>
        </p:txBody>
      </p:sp>
      <p:grpSp>
        <p:nvGrpSpPr>
          <p:cNvPr id="5" name="Groupe 4">
            <a:extLst>
              <a:ext uri="{FF2B5EF4-FFF2-40B4-BE49-F238E27FC236}">
                <a16:creationId xmlns:a16="http://schemas.microsoft.com/office/drawing/2014/main" id="{B0B95F6D-8CF5-2FA8-CC0C-60466EAE48DC}"/>
              </a:ext>
            </a:extLst>
          </p:cNvPr>
          <p:cNvGrpSpPr/>
          <p:nvPr/>
        </p:nvGrpSpPr>
        <p:grpSpPr>
          <a:xfrm>
            <a:off x="1193278" y="4955739"/>
            <a:ext cx="1727396" cy="1961725"/>
            <a:chOff x="5873047" y="1969387"/>
            <a:chExt cx="1124215" cy="1307218"/>
          </a:xfrm>
        </p:grpSpPr>
        <p:sp>
          <p:nvSpPr>
            <p:cNvPr id="7" name="Hexagone 16">
              <a:extLst>
                <a:ext uri="{FF2B5EF4-FFF2-40B4-BE49-F238E27FC236}">
                  <a16:creationId xmlns:a16="http://schemas.microsoft.com/office/drawing/2014/main" id="{F0A2C9C3-2291-0CCE-3E90-E343A1C22503}"/>
                </a:ext>
              </a:extLst>
            </p:cNvPr>
            <p:cNvSpPr/>
            <p:nvPr/>
          </p:nvSpPr>
          <p:spPr>
            <a:xfrm rot="16200000">
              <a:off x="5781546" y="2060888"/>
              <a:ext cx="1307218" cy="1124215"/>
            </a:xfrm>
            <a:custGeom>
              <a:avLst/>
              <a:gdLst>
                <a:gd name="connsiteX0" fmla="*/ 0 w 668836"/>
                <a:gd name="connsiteY0" fmla="*/ 288291 h 576582"/>
                <a:gd name="connsiteX1" fmla="*/ 144146 w 668836"/>
                <a:gd name="connsiteY1" fmla="*/ 0 h 576582"/>
                <a:gd name="connsiteX2" fmla="*/ 524691 w 668836"/>
                <a:gd name="connsiteY2" fmla="*/ 0 h 576582"/>
                <a:gd name="connsiteX3" fmla="*/ 668836 w 668836"/>
                <a:gd name="connsiteY3" fmla="*/ 288291 h 576582"/>
                <a:gd name="connsiteX4" fmla="*/ 524691 w 668836"/>
                <a:gd name="connsiteY4" fmla="*/ 576582 h 576582"/>
                <a:gd name="connsiteX5" fmla="*/ 144146 w 668836"/>
                <a:gd name="connsiteY5" fmla="*/ 576582 h 576582"/>
                <a:gd name="connsiteX6" fmla="*/ 0 w 668836"/>
                <a:gd name="connsiteY6" fmla="*/ 288291 h 576582"/>
                <a:gd name="connsiteX0" fmla="*/ 0 w 668836"/>
                <a:gd name="connsiteY0" fmla="*/ 288291 h 576582"/>
                <a:gd name="connsiteX1" fmla="*/ 144146 w 668836"/>
                <a:gd name="connsiteY1" fmla="*/ 0 h 576582"/>
                <a:gd name="connsiteX2" fmla="*/ 505641 w 668836"/>
                <a:gd name="connsiteY2" fmla="*/ 0 h 576582"/>
                <a:gd name="connsiteX3" fmla="*/ 668836 w 668836"/>
                <a:gd name="connsiteY3" fmla="*/ 288291 h 576582"/>
                <a:gd name="connsiteX4" fmla="*/ 524691 w 668836"/>
                <a:gd name="connsiteY4" fmla="*/ 576582 h 576582"/>
                <a:gd name="connsiteX5" fmla="*/ 144146 w 668836"/>
                <a:gd name="connsiteY5" fmla="*/ 576582 h 576582"/>
                <a:gd name="connsiteX6" fmla="*/ 0 w 668836"/>
                <a:gd name="connsiteY6" fmla="*/ 288291 h 576582"/>
                <a:gd name="connsiteX0" fmla="*/ 0 w 668836"/>
                <a:gd name="connsiteY0" fmla="*/ 288291 h 578963"/>
                <a:gd name="connsiteX1" fmla="*/ 144146 w 668836"/>
                <a:gd name="connsiteY1" fmla="*/ 0 h 578963"/>
                <a:gd name="connsiteX2" fmla="*/ 505641 w 668836"/>
                <a:gd name="connsiteY2" fmla="*/ 0 h 578963"/>
                <a:gd name="connsiteX3" fmla="*/ 668836 w 668836"/>
                <a:gd name="connsiteY3" fmla="*/ 288291 h 578963"/>
                <a:gd name="connsiteX4" fmla="*/ 505641 w 668836"/>
                <a:gd name="connsiteY4" fmla="*/ 578963 h 578963"/>
                <a:gd name="connsiteX5" fmla="*/ 144146 w 668836"/>
                <a:gd name="connsiteY5" fmla="*/ 576582 h 578963"/>
                <a:gd name="connsiteX6" fmla="*/ 0 w 668836"/>
                <a:gd name="connsiteY6" fmla="*/ 288291 h 578963"/>
                <a:gd name="connsiteX0" fmla="*/ 0 w 668836"/>
                <a:gd name="connsiteY0" fmla="*/ 290671 h 581343"/>
                <a:gd name="connsiteX1" fmla="*/ 165577 w 668836"/>
                <a:gd name="connsiteY1" fmla="*/ 0 h 581343"/>
                <a:gd name="connsiteX2" fmla="*/ 505641 w 668836"/>
                <a:gd name="connsiteY2" fmla="*/ 2380 h 581343"/>
                <a:gd name="connsiteX3" fmla="*/ 668836 w 668836"/>
                <a:gd name="connsiteY3" fmla="*/ 290671 h 581343"/>
                <a:gd name="connsiteX4" fmla="*/ 505641 w 668836"/>
                <a:gd name="connsiteY4" fmla="*/ 581343 h 581343"/>
                <a:gd name="connsiteX5" fmla="*/ 144146 w 668836"/>
                <a:gd name="connsiteY5" fmla="*/ 578962 h 581343"/>
                <a:gd name="connsiteX6" fmla="*/ 0 w 668836"/>
                <a:gd name="connsiteY6" fmla="*/ 290671 h 581343"/>
                <a:gd name="connsiteX0" fmla="*/ 0 w 668836"/>
                <a:gd name="connsiteY0" fmla="*/ 290671 h 581347"/>
                <a:gd name="connsiteX1" fmla="*/ 165577 w 668836"/>
                <a:gd name="connsiteY1" fmla="*/ 0 h 581347"/>
                <a:gd name="connsiteX2" fmla="*/ 505641 w 668836"/>
                <a:gd name="connsiteY2" fmla="*/ 2380 h 581347"/>
                <a:gd name="connsiteX3" fmla="*/ 668836 w 668836"/>
                <a:gd name="connsiteY3" fmla="*/ 290671 h 581347"/>
                <a:gd name="connsiteX4" fmla="*/ 505641 w 668836"/>
                <a:gd name="connsiteY4" fmla="*/ 581343 h 581347"/>
                <a:gd name="connsiteX5" fmla="*/ 163195 w 668836"/>
                <a:gd name="connsiteY5" fmla="*/ 581347 h 581347"/>
                <a:gd name="connsiteX6" fmla="*/ 0 w 668836"/>
                <a:gd name="connsiteY6" fmla="*/ 290671 h 581347"/>
                <a:gd name="connsiteX0" fmla="*/ 0 w 675981"/>
                <a:gd name="connsiteY0" fmla="*/ 288293 h 581347"/>
                <a:gd name="connsiteX1" fmla="*/ 172722 w 675981"/>
                <a:gd name="connsiteY1" fmla="*/ 0 h 581347"/>
                <a:gd name="connsiteX2" fmla="*/ 512786 w 675981"/>
                <a:gd name="connsiteY2" fmla="*/ 2380 h 581347"/>
                <a:gd name="connsiteX3" fmla="*/ 675981 w 675981"/>
                <a:gd name="connsiteY3" fmla="*/ 290671 h 581347"/>
                <a:gd name="connsiteX4" fmla="*/ 512786 w 675981"/>
                <a:gd name="connsiteY4" fmla="*/ 581343 h 581347"/>
                <a:gd name="connsiteX5" fmla="*/ 170340 w 675981"/>
                <a:gd name="connsiteY5" fmla="*/ 581347 h 581347"/>
                <a:gd name="connsiteX6" fmla="*/ 0 w 675981"/>
                <a:gd name="connsiteY6" fmla="*/ 288293 h 581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75981" h="581347">
                  <a:moveTo>
                    <a:pt x="0" y="288293"/>
                  </a:moveTo>
                  <a:lnTo>
                    <a:pt x="172722" y="0"/>
                  </a:lnTo>
                  <a:lnTo>
                    <a:pt x="512786" y="2380"/>
                  </a:lnTo>
                  <a:lnTo>
                    <a:pt x="675981" y="290671"/>
                  </a:lnTo>
                  <a:lnTo>
                    <a:pt x="512786" y="581343"/>
                  </a:lnTo>
                  <a:lnTo>
                    <a:pt x="170340" y="581347"/>
                  </a:lnTo>
                  <a:lnTo>
                    <a:pt x="0" y="288293"/>
                  </a:lnTo>
                  <a:close/>
                </a:path>
              </a:pathLst>
            </a:custGeom>
            <a:solidFill>
              <a:srgbClr val="CDF0FF"/>
            </a:solidFill>
            <a:ln w="15875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74295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" name="Forme libre : forme 7">
              <a:extLst>
                <a:ext uri="{FF2B5EF4-FFF2-40B4-BE49-F238E27FC236}">
                  <a16:creationId xmlns:a16="http://schemas.microsoft.com/office/drawing/2014/main" id="{550D9814-BC59-F0D4-ED6B-FB276F29980E}"/>
                </a:ext>
              </a:extLst>
            </p:cNvPr>
            <p:cNvSpPr/>
            <p:nvPr/>
          </p:nvSpPr>
          <p:spPr>
            <a:xfrm>
              <a:off x="6296904" y="2222804"/>
              <a:ext cx="407984" cy="706855"/>
            </a:xfrm>
            <a:custGeom>
              <a:avLst/>
              <a:gdLst>
                <a:gd name="connsiteX0" fmla="*/ 190500 w 409575"/>
                <a:gd name="connsiteY0" fmla="*/ 0 h 709613"/>
                <a:gd name="connsiteX1" fmla="*/ 0 w 409575"/>
                <a:gd name="connsiteY1" fmla="*/ 409575 h 709613"/>
                <a:gd name="connsiteX2" fmla="*/ 204788 w 409575"/>
                <a:gd name="connsiteY2" fmla="*/ 409575 h 709613"/>
                <a:gd name="connsiteX3" fmla="*/ 204788 w 409575"/>
                <a:gd name="connsiteY3" fmla="*/ 709613 h 709613"/>
                <a:gd name="connsiteX4" fmla="*/ 409575 w 409575"/>
                <a:gd name="connsiteY4" fmla="*/ 280988 h 709613"/>
                <a:gd name="connsiteX5" fmla="*/ 204788 w 409575"/>
                <a:gd name="connsiteY5" fmla="*/ 280988 h 709613"/>
                <a:gd name="connsiteX6" fmla="*/ 190500 w 409575"/>
                <a:gd name="connsiteY6" fmla="*/ 0 h 709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09575" h="709613">
                  <a:moveTo>
                    <a:pt x="190500" y="0"/>
                  </a:moveTo>
                  <a:lnTo>
                    <a:pt x="0" y="409575"/>
                  </a:lnTo>
                  <a:lnTo>
                    <a:pt x="204788" y="409575"/>
                  </a:lnTo>
                  <a:lnTo>
                    <a:pt x="204788" y="709613"/>
                  </a:lnTo>
                  <a:lnTo>
                    <a:pt x="409575" y="280988"/>
                  </a:lnTo>
                  <a:lnTo>
                    <a:pt x="204788" y="280988"/>
                  </a:lnTo>
                  <a:lnTo>
                    <a:pt x="190500" y="0"/>
                  </a:lnTo>
                  <a:close/>
                </a:path>
              </a:pathLst>
            </a:cu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74295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9" name="Image 8">
              <a:extLst>
                <a:ext uri="{FF2B5EF4-FFF2-40B4-BE49-F238E27FC236}">
                  <a16:creationId xmlns:a16="http://schemas.microsoft.com/office/drawing/2014/main" id="{5AB5C965-6035-F706-4095-28C3EE2FD96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AFAFA"/>
                </a:clrFrom>
                <a:clrTo>
                  <a:srgbClr val="FAFAFA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113543" y="2152811"/>
              <a:ext cx="602195" cy="900554"/>
            </a:xfrm>
            <a:prstGeom prst="rect">
              <a:avLst/>
            </a:prstGeom>
          </p:spPr>
        </p:pic>
      </p:grpSp>
      <p:sp>
        <p:nvSpPr>
          <p:cNvPr id="10" name="ZoneTexte 9">
            <a:extLst>
              <a:ext uri="{FF2B5EF4-FFF2-40B4-BE49-F238E27FC236}">
                <a16:creationId xmlns:a16="http://schemas.microsoft.com/office/drawing/2014/main" id="{C7463C2C-6AB9-005E-E479-CEBAF541E1A9}"/>
              </a:ext>
            </a:extLst>
          </p:cNvPr>
          <p:cNvSpPr txBox="1"/>
          <p:nvPr/>
        </p:nvSpPr>
        <p:spPr>
          <a:xfrm>
            <a:off x="751423" y="3974394"/>
            <a:ext cx="26227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indent="0" algn="ctr" defTabSz="742950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00">
                <a:solidFill>
                  <a:srgbClr val="595959"/>
                </a:solidFill>
                <a:latin typeface="Century Gothic"/>
                <a:ea typeface="Century Gothic"/>
                <a:cs typeface="Century Gothic"/>
              </a:defRPr>
            </a:pPr>
            <a:r>
              <a:rPr lang="fr-FR" kern="0" dirty="0">
                <a:solidFill>
                  <a:schemeClr val="tx1">
                    <a:lumMod val="50000"/>
                  </a:schemeClr>
                </a:solidFill>
                <a:latin typeface="+mj-lt"/>
                <a:cs typeface="Calibri" panose="020F0502020204030204" pitchFamily="34" charset="0"/>
              </a:rPr>
              <a:t>❷ </a:t>
            </a:r>
            <a:r>
              <a:rPr lang="fr-FR" b="1" kern="0" dirty="0">
                <a:solidFill>
                  <a:schemeClr val="tx1">
                    <a:lumMod val="50000"/>
                  </a:schemeClr>
                </a:solidFill>
                <a:latin typeface="Century Gothic"/>
              </a:rPr>
              <a:t>Consommations </a:t>
            </a:r>
          </a:p>
          <a:p>
            <a:pPr marR="0" lvl="0" indent="0" algn="ctr" defTabSz="742950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00">
                <a:solidFill>
                  <a:srgbClr val="595959"/>
                </a:solidFill>
                <a:latin typeface="Century Gothic"/>
                <a:ea typeface="Century Gothic"/>
                <a:cs typeface="Century Gothic"/>
              </a:defRPr>
            </a:pPr>
            <a:r>
              <a:rPr lang="fr-FR" b="1" kern="0" cap="all" dirty="0">
                <a:solidFill>
                  <a:schemeClr val="tx1">
                    <a:lumMod val="50000"/>
                  </a:schemeClr>
                </a:solidFill>
                <a:latin typeface="Century Gothic"/>
              </a:rPr>
              <a:t>é</a:t>
            </a:r>
            <a:r>
              <a:rPr lang="fr-FR" b="1" kern="0" dirty="0">
                <a:solidFill>
                  <a:schemeClr val="tx1">
                    <a:lumMod val="50000"/>
                  </a:schemeClr>
                </a:solidFill>
                <a:latin typeface="Century Gothic"/>
              </a:rPr>
              <a:t>nergétiques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72D5FB7D-F0A4-6382-3AA4-FE38476A0BDB}"/>
              </a:ext>
            </a:extLst>
          </p:cNvPr>
          <p:cNvSpPr txBox="1"/>
          <p:nvPr/>
        </p:nvSpPr>
        <p:spPr>
          <a:xfrm>
            <a:off x="5703812" y="4144612"/>
            <a:ext cx="837669" cy="707886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algn="r"/>
            <a:r>
              <a:rPr lang="fr-FR" sz="4000" b="1" dirty="0">
                <a:solidFill>
                  <a:schemeClr val="tx2"/>
                </a:solidFill>
                <a:latin typeface="Poppins Bold" panose="00000800000000000000" charset="0"/>
                <a:cs typeface="Poppins Bold" panose="00000800000000000000" charset="0"/>
              </a:rPr>
              <a:t>4</a:t>
            </a:r>
            <a:endParaRPr lang="fr-FR" sz="2000" dirty="0">
              <a:latin typeface="Poppins Light"/>
              <a:cs typeface="Poppins Light"/>
            </a:endParaRP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365AE4AB-9F66-371F-4E5C-59F7270D9005}"/>
              </a:ext>
            </a:extLst>
          </p:cNvPr>
          <p:cNvSpPr txBox="1"/>
          <p:nvPr/>
        </p:nvSpPr>
        <p:spPr>
          <a:xfrm>
            <a:off x="6541481" y="4313889"/>
            <a:ext cx="142083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800" dirty="0">
                <a:latin typeface="Poppins Light"/>
                <a:cs typeface="Poppins Light"/>
              </a:rPr>
              <a:t>L / </a:t>
            </a:r>
            <a:r>
              <a:rPr lang="fr-FR" sz="1800" dirty="0" err="1">
                <a:latin typeface="Poppins Light"/>
                <a:cs typeface="Poppins Light"/>
              </a:rPr>
              <a:t>kW.h</a:t>
            </a:r>
            <a:endParaRPr lang="fr-FR" sz="1800" dirty="0">
              <a:latin typeface="Poppins Light"/>
              <a:cs typeface="Poppins Light"/>
            </a:endParaRP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253D537A-AAA2-018A-B7F0-A58DBA21ABD4}"/>
              </a:ext>
            </a:extLst>
          </p:cNvPr>
          <p:cNvSpPr txBox="1"/>
          <p:nvPr/>
        </p:nvSpPr>
        <p:spPr>
          <a:xfrm>
            <a:off x="8937035" y="4144612"/>
            <a:ext cx="1290181" cy="707886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algn="r"/>
            <a:r>
              <a:rPr lang="fr-FR" sz="4000" b="1" dirty="0">
                <a:solidFill>
                  <a:schemeClr val="tx2"/>
                </a:solidFill>
                <a:latin typeface="Poppins Bold" panose="00000800000000000000" charset="0"/>
                <a:cs typeface="Poppins Bold" panose="00000800000000000000" charset="0"/>
              </a:rPr>
              <a:t>2,5</a:t>
            </a:r>
            <a:endParaRPr lang="fr-FR" sz="2000" dirty="0">
              <a:latin typeface="Poppins Light"/>
              <a:cs typeface="Poppins Light"/>
            </a:endParaRP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61908E5E-E891-760A-7ED0-063B44CE82DC}"/>
              </a:ext>
            </a:extLst>
          </p:cNvPr>
          <p:cNvSpPr txBox="1"/>
          <p:nvPr/>
        </p:nvSpPr>
        <p:spPr>
          <a:xfrm>
            <a:off x="10227216" y="4313889"/>
            <a:ext cx="225083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dirty="0">
                <a:latin typeface="Poppins Light"/>
                <a:cs typeface="Poppins Light"/>
              </a:rPr>
              <a:t>m</a:t>
            </a:r>
            <a:r>
              <a:rPr lang="fr-FR" baseline="30000" dirty="0">
                <a:latin typeface="Poppins Light"/>
                <a:cs typeface="Poppins Light"/>
              </a:rPr>
              <a:t>3</a:t>
            </a:r>
            <a:r>
              <a:rPr lang="fr-FR" dirty="0">
                <a:latin typeface="Poppins Light"/>
                <a:cs typeface="Poppins Light"/>
              </a:rPr>
              <a:t> / pers. / an</a:t>
            </a:r>
          </a:p>
        </p:txBody>
      </p:sp>
      <p:cxnSp>
        <p:nvCxnSpPr>
          <p:cNvPr id="29" name="Connecteur droit avec flèche 28">
            <a:extLst>
              <a:ext uri="{FF2B5EF4-FFF2-40B4-BE49-F238E27FC236}">
                <a16:creationId xmlns:a16="http://schemas.microsoft.com/office/drawing/2014/main" id="{A44A3148-FCFF-034C-9D34-45BC6234F11F}"/>
              </a:ext>
            </a:extLst>
          </p:cNvPr>
          <p:cNvCxnSpPr>
            <a:cxnSpLocks/>
            <a:stCxn id="13" idx="3"/>
            <a:endCxn id="16" idx="1"/>
          </p:cNvCxnSpPr>
          <p:nvPr/>
        </p:nvCxnSpPr>
        <p:spPr>
          <a:xfrm>
            <a:off x="7962318" y="4498555"/>
            <a:ext cx="974717" cy="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ZoneTexte 31">
            <a:extLst>
              <a:ext uri="{FF2B5EF4-FFF2-40B4-BE49-F238E27FC236}">
                <a16:creationId xmlns:a16="http://schemas.microsoft.com/office/drawing/2014/main" id="{CEA510B2-F3BF-88FE-2658-A2129B19B5D9}"/>
              </a:ext>
            </a:extLst>
          </p:cNvPr>
          <p:cNvSpPr txBox="1"/>
          <p:nvPr/>
        </p:nvSpPr>
        <p:spPr>
          <a:xfrm>
            <a:off x="5598939" y="7196743"/>
            <a:ext cx="1420837" cy="707886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algn="r"/>
            <a:r>
              <a:rPr lang="fr-FR" sz="4000" b="1" dirty="0">
                <a:solidFill>
                  <a:schemeClr val="tx2"/>
                </a:solidFill>
                <a:latin typeface="Poppins Bold" panose="00000800000000000000" charset="0"/>
                <a:cs typeface="Poppins Bold" panose="00000800000000000000" charset="0"/>
              </a:rPr>
              <a:t>0,03</a:t>
            </a:r>
            <a:endParaRPr lang="fr-FR" sz="2000" dirty="0">
              <a:latin typeface="Poppins Light"/>
              <a:cs typeface="Poppins Light"/>
            </a:endParaRPr>
          </a:p>
        </p:txBody>
      </p:sp>
      <p:sp>
        <p:nvSpPr>
          <p:cNvPr id="33" name="ZoneTexte 32">
            <a:extLst>
              <a:ext uri="{FF2B5EF4-FFF2-40B4-BE49-F238E27FC236}">
                <a16:creationId xmlns:a16="http://schemas.microsoft.com/office/drawing/2014/main" id="{97088918-594E-BA5D-CB7B-3388A548F02B}"/>
              </a:ext>
            </a:extLst>
          </p:cNvPr>
          <p:cNvSpPr txBox="1"/>
          <p:nvPr/>
        </p:nvSpPr>
        <p:spPr>
          <a:xfrm>
            <a:off x="7019776" y="7366020"/>
            <a:ext cx="142083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800" dirty="0">
                <a:latin typeface="Poppins Light"/>
                <a:cs typeface="Poppins Light"/>
              </a:rPr>
              <a:t>L / </a:t>
            </a:r>
            <a:r>
              <a:rPr lang="fr-FR" sz="1800" dirty="0" err="1">
                <a:latin typeface="Poppins Light"/>
                <a:cs typeface="Poppins Light"/>
              </a:rPr>
              <a:t>kW.h</a:t>
            </a:r>
            <a:endParaRPr lang="fr-FR" sz="1800" dirty="0">
              <a:latin typeface="Poppins Light"/>
              <a:cs typeface="Poppins Light"/>
            </a:endParaRPr>
          </a:p>
        </p:txBody>
      </p:sp>
      <p:sp>
        <p:nvSpPr>
          <p:cNvPr id="34" name="ZoneTexte 33">
            <a:extLst>
              <a:ext uri="{FF2B5EF4-FFF2-40B4-BE49-F238E27FC236}">
                <a16:creationId xmlns:a16="http://schemas.microsoft.com/office/drawing/2014/main" id="{EDCAFDF0-6B97-4F2B-8972-BD70C05E7E99}"/>
              </a:ext>
            </a:extLst>
          </p:cNvPr>
          <p:cNvSpPr txBox="1"/>
          <p:nvPr/>
        </p:nvSpPr>
        <p:spPr>
          <a:xfrm>
            <a:off x="9031456" y="7196743"/>
            <a:ext cx="1674055" cy="707886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algn="r"/>
            <a:r>
              <a:rPr lang="fr-FR" sz="4000" b="1" dirty="0">
                <a:solidFill>
                  <a:schemeClr val="tx2"/>
                </a:solidFill>
                <a:latin typeface="Poppins Bold" panose="00000800000000000000" charset="0"/>
                <a:cs typeface="Poppins Bold" panose="00000800000000000000" charset="0"/>
              </a:rPr>
              <a:t>0,015</a:t>
            </a:r>
            <a:endParaRPr lang="fr-FR" sz="2000" dirty="0">
              <a:latin typeface="Poppins Light"/>
              <a:cs typeface="Poppins Light"/>
            </a:endParaRPr>
          </a:p>
        </p:txBody>
      </p:sp>
      <p:sp>
        <p:nvSpPr>
          <p:cNvPr id="35" name="ZoneTexte 34">
            <a:extLst>
              <a:ext uri="{FF2B5EF4-FFF2-40B4-BE49-F238E27FC236}">
                <a16:creationId xmlns:a16="http://schemas.microsoft.com/office/drawing/2014/main" id="{443C8752-7FE9-E59E-D7F7-D0552DC25798}"/>
              </a:ext>
            </a:extLst>
          </p:cNvPr>
          <p:cNvSpPr txBox="1"/>
          <p:nvPr/>
        </p:nvSpPr>
        <p:spPr>
          <a:xfrm>
            <a:off x="10705511" y="7366020"/>
            <a:ext cx="225083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dirty="0">
                <a:latin typeface="Poppins Light"/>
                <a:cs typeface="Poppins Light"/>
              </a:rPr>
              <a:t>m</a:t>
            </a:r>
            <a:r>
              <a:rPr lang="fr-FR" baseline="30000" dirty="0">
                <a:latin typeface="Poppins Light"/>
                <a:cs typeface="Poppins Light"/>
              </a:rPr>
              <a:t>3</a:t>
            </a:r>
            <a:r>
              <a:rPr lang="fr-FR" dirty="0">
                <a:latin typeface="Poppins Light"/>
                <a:cs typeface="Poppins Light"/>
              </a:rPr>
              <a:t> / pers. / an</a:t>
            </a:r>
          </a:p>
        </p:txBody>
      </p:sp>
      <p:cxnSp>
        <p:nvCxnSpPr>
          <p:cNvPr id="36" name="Connecteur droit avec flèche 35">
            <a:extLst>
              <a:ext uri="{FF2B5EF4-FFF2-40B4-BE49-F238E27FC236}">
                <a16:creationId xmlns:a16="http://schemas.microsoft.com/office/drawing/2014/main" id="{7A2A6B76-BF91-116D-974D-281A64DBB5E8}"/>
              </a:ext>
            </a:extLst>
          </p:cNvPr>
          <p:cNvCxnSpPr>
            <a:cxnSpLocks/>
            <a:stCxn id="33" idx="3"/>
            <a:endCxn id="34" idx="1"/>
          </p:cNvCxnSpPr>
          <p:nvPr/>
        </p:nvCxnSpPr>
        <p:spPr>
          <a:xfrm>
            <a:off x="8440613" y="7550686"/>
            <a:ext cx="590843" cy="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0" name="Image 39">
            <a:extLst>
              <a:ext uri="{FF2B5EF4-FFF2-40B4-BE49-F238E27FC236}">
                <a16:creationId xmlns:a16="http://schemas.microsoft.com/office/drawing/2014/main" id="{34519DB0-1DBE-87AA-D4D7-0E47301C47ED}"/>
              </a:ext>
            </a:extLst>
          </p:cNvPr>
          <p:cNvPicPr>
            <a:picLocks noChangeAspect="1"/>
          </p:cNvPicPr>
          <p:nvPr/>
        </p:nvPicPr>
        <p:blipFill>
          <a:blip r:embed="rId6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l="10877" t="10583" r="49363" b="13014"/>
          <a:stretch>
            <a:fillRect/>
          </a:stretch>
        </p:blipFill>
        <p:spPr>
          <a:xfrm>
            <a:off x="4137961" y="3466971"/>
            <a:ext cx="1531320" cy="1961726"/>
          </a:xfrm>
          <a:prstGeom prst="rect">
            <a:avLst/>
          </a:prstGeom>
        </p:spPr>
      </p:pic>
      <p:pic>
        <p:nvPicPr>
          <p:cNvPr id="41" name="Image 40">
            <a:extLst>
              <a:ext uri="{FF2B5EF4-FFF2-40B4-BE49-F238E27FC236}">
                <a16:creationId xmlns:a16="http://schemas.microsoft.com/office/drawing/2014/main" id="{A6A6CC2C-60F3-1839-3F8C-6FF6472CA5FF}"/>
              </a:ext>
            </a:extLst>
          </p:cNvPr>
          <p:cNvPicPr>
            <a:picLocks noChangeAspect="1"/>
          </p:cNvPicPr>
          <p:nvPr/>
        </p:nvPicPr>
        <p:blipFill>
          <a:blip r:embed="rId6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l="52385" t="10583" r="7855" b="13014"/>
          <a:stretch>
            <a:fillRect/>
          </a:stretch>
        </p:blipFill>
        <p:spPr>
          <a:xfrm>
            <a:off x="4137961" y="6582451"/>
            <a:ext cx="1531320" cy="1961726"/>
          </a:xfrm>
          <a:prstGeom prst="rect">
            <a:avLst/>
          </a:prstGeom>
        </p:spPr>
      </p:pic>
      <p:sp>
        <p:nvSpPr>
          <p:cNvPr id="42" name="ZoneTexte 41">
            <a:extLst>
              <a:ext uri="{FF2B5EF4-FFF2-40B4-BE49-F238E27FC236}">
                <a16:creationId xmlns:a16="http://schemas.microsoft.com/office/drawing/2014/main" id="{60C39C8A-6D45-1047-54AE-FC8B616C8031}"/>
              </a:ext>
            </a:extLst>
          </p:cNvPr>
          <p:cNvSpPr txBox="1"/>
          <p:nvPr/>
        </p:nvSpPr>
        <p:spPr>
          <a:xfrm>
            <a:off x="10058400" y="5705768"/>
            <a:ext cx="385454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fr-FR" sz="2400" b="1" dirty="0">
                <a:solidFill>
                  <a:schemeClr val="tx2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Qui s’ajoutent à</a:t>
            </a:r>
          </a:p>
        </p:txBody>
      </p:sp>
      <p:cxnSp>
        <p:nvCxnSpPr>
          <p:cNvPr id="44" name="Connecteur : en arc 43">
            <a:extLst>
              <a:ext uri="{FF2B5EF4-FFF2-40B4-BE49-F238E27FC236}">
                <a16:creationId xmlns:a16="http://schemas.microsoft.com/office/drawing/2014/main" id="{A3FF01B0-EE47-7483-E1D3-B62501878726}"/>
              </a:ext>
            </a:extLst>
          </p:cNvPr>
          <p:cNvCxnSpPr>
            <a:cxnSpLocks/>
            <a:stCxn id="42" idx="3"/>
          </p:cNvCxnSpPr>
          <p:nvPr/>
        </p:nvCxnSpPr>
        <p:spPr>
          <a:xfrm>
            <a:off x="13912942" y="5936601"/>
            <a:ext cx="1665396" cy="1429419"/>
          </a:xfrm>
          <a:prstGeom prst="curvedConnector3">
            <a:avLst>
              <a:gd name="adj1" fmla="val 50000"/>
            </a:avLst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Image 11" descr="Une image contenant noir, obscurité&#10;&#10;Le contenu généré par l’IA peut être incorrect.">
            <a:extLst>
              <a:ext uri="{FF2B5EF4-FFF2-40B4-BE49-F238E27FC236}">
                <a16:creationId xmlns:a16="http://schemas.microsoft.com/office/drawing/2014/main" id="{32BBE487-1EF0-E8B2-C128-65AB31933237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6476" y="9737825"/>
            <a:ext cx="1069844" cy="415818"/>
          </a:xfrm>
          <a:prstGeom prst="rect">
            <a:avLst/>
          </a:prstGeom>
        </p:spPr>
      </p:pic>
      <p:pic>
        <p:nvPicPr>
          <p:cNvPr id="14" name="Image 13" descr="Une image contenant noir, capture d’écran, Graphique, Police&#10;&#10;Le contenu généré par l’IA peut être incorrect.">
            <a:extLst>
              <a:ext uri="{FF2B5EF4-FFF2-40B4-BE49-F238E27FC236}">
                <a16:creationId xmlns:a16="http://schemas.microsoft.com/office/drawing/2014/main" id="{7DC8160B-F3CE-8523-F741-AC9D94A24046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8249" y="9620243"/>
            <a:ext cx="1557279" cy="627587"/>
          </a:xfrm>
          <a:prstGeom prst="rect">
            <a:avLst/>
          </a:prstGeom>
        </p:spPr>
      </p:pic>
      <p:pic>
        <p:nvPicPr>
          <p:cNvPr id="15" name="Image 14" descr="Une image contenant texte, Police, logo, Graphique&#10;&#10;Le contenu généré par l’IA peut être incorrect.">
            <a:extLst>
              <a:ext uri="{FF2B5EF4-FFF2-40B4-BE49-F238E27FC236}">
                <a16:creationId xmlns:a16="http://schemas.microsoft.com/office/drawing/2014/main" id="{565CF0CC-16F0-CBCB-9397-F79DC85DD8AE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7608" y="9584015"/>
            <a:ext cx="748901" cy="569628"/>
          </a:xfrm>
          <a:prstGeom prst="rect">
            <a:avLst/>
          </a:prstGeom>
        </p:spPr>
      </p:pic>
      <p:pic>
        <p:nvPicPr>
          <p:cNvPr id="18" name="Picture 11">
            <a:extLst>
              <a:ext uri="{FF2B5EF4-FFF2-40B4-BE49-F238E27FC236}">
                <a16:creationId xmlns:a16="http://schemas.microsoft.com/office/drawing/2014/main" id="{F3FBC9AF-F283-D64B-01B0-7A728281AE4B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0307798" y="9584015"/>
            <a:ext cx="1303804" cy="646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09828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FA4D74B-2C67-E474-8988-CC16033A00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56A8770F-3EF3-0663-54B1-45DE71E6EF1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144" b="6287"/>
          <a:stretch>
            <a:fillRect/>
          </a:stretch>
        </p:blipFill>
        <p:spPr bwMode="auto">
          <a:xfrm>
            <a:off x="942535" y="2377522"/>
            <a:ext cx="16402930" cy="71569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4" name="AutoShape 2">
            <a:extLst>
              <a:ext uri="{FF2B5EF4-FFF2-40B4-BE49-F238E27FC236}">
                <a16:creationId xmlns:a16="http://schemas.microsoft.com/office/drawing/2014/main" id="{953E1739-491E-9BA5-9F3C-D4EBFAC16F2D}"/>
              </a:ext>
            </a:extLst>
          </p:cNvPr>
          <p:cNvSpPr/>
          <p:nvPr/>
        </p:nvSpPr>
        <p:spPr>
          <a:xfrm>
            <a:off x="0" y="-1"/>
            <a:ext cx="18288000" cy="1650177"/>
          </a:xfrm>
          <a:prstGeom prst="rect">
            <a:avLst/>
          </a:prstGeom>
          <a:solidFill>
            <a:srgbClr val="0C4566"/>
          </a:solidFill>
        </p:spPr>
        <p:txBody>
          <a:bodyPr/>
          <a:lstStyle/>
          <a:p>
            <a:endParaRPr lang="fr-FR"/>
          </a:p>
        </p:txBody>
      </p:sp>
      <p:pic>
        <p:nvPicPr>
          <p:cNvPr id="55" name="Image 54">
            <a:extLst>
              <a:ext uri="{FF2B5EF4-FFF2-40B4-BE49-F238E27FC236}">
                <a16:creationId xmlns:a16="http://schemas.microsoft.com/office/drawing/2014/main" id="{A4420FB6-60D8-7FC7-5CED-A0F833DF64E9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b="31603"/>
          <a:stretch>
            <a:fillRect/>
          </a:stretch>
        </p:blipFill>
        <p:spPr>
          <a:xfrm>
            <a:off x="16400655" y="1"/>
            <a:ext cx="1811145" cy="1257300"/>
          </a:xfrm>
          <a:prstGeom prst="rect">
            <a:avLst/>
          </a:prstGeom>
        </p:spPr>
      </p:pic>
      <p:sp>
        <p:nvSpPr>
          <p:cNvPr id="56" name="ZoneTexte 55">
            <a:extLst>
              <a:ext uri="{FF2B5EF4-FFF2-40B4-BE49-F238E27FC236}">
                <a16:creationId xmlns:a16="http://schemas.microsoft.com/office/drawing/2014/main" id="{24D8D8A4-3C0F-BE7C-1120-E54ED404A7AC}"/>
              </a:ext>
            </a:extLst>
          </p:cNvPr>
          <p:cNvSpPr txBox="1"/>
          <p:nvPr/>
        </p:nvSpPr>
        <p:spPr>
          <a:xfrm>
            <a:off x="16624841" y="1239349"/>
            <a:ext cx="13627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pc="300">
                <a:solidFill>
                  <a:schemeClr val="bg1"/>
                </a:solidFill>
                <a:latin typeface="Amatic SC" panose="00000500000000000000" pitchFamily="2" charset="-79"/>
                <a:cs typeface="Amatic SC" panose="00000500000000000000" pitchFamily="2" charset="-79"/>
              </a:rPr>
              <a:t>AQUA’PRINT</a:t>
            </a:r>
          </a:p>
        </p:txBody>
      </p:sp>
      <p:sp>
        <p:nvSpPr>
          <p:cNvPr id="60" name="ZoneTexte 59">
            <a:extLst>
              <a:ext uri="{FF2B5EF4-FFF2-40B4-BE49-F238E27FC236}">
                <a16:creationId xmlns:a16="http://schemas.microsoft.com/office/drawing/2014/main" id="{10014BED-2FF0-E04A-1350-5D2C7D4515F5}"/>
              </a:ext>
            </a:extLst>
          </p:cNvPr>
          <p:cNvSpPr txBox="1"/>
          <p:nvPr/>
        </p:nvSpPr>
        <p:spPr>
          <a:xfrm>
            <a:off x="609600" y="414839"/>
            <a:ext cx="14782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b="1">
                <a:solidFill>
                  <a:srgbClr val="FFFFFF"/>
                </a:solidFill>
                <a:latin typeface="Poppins Bold"/>
                <a:cs typeface="Poppins Bold"/>
              </a:rPr>
              <a:t>Pourquoi </a:t>
            </a:r>
            <a:r>
              <a:rPr lang="fr-FR" sz="4000" b="1" err="1">
                <a:solidFill>
                  <a:srgbClr val="FFFFFF"/>
                </a:solidFill>
                <a:latin typeface="Poppins Bold"/>
                <a:cs typeface="Poppins Bold"/>
              </a:rPr>
              <a:t>Aqua’PRINT</a:t>
            </a:r>
            <a:r>
              <a:rPr lang="fr-FR" sz="4000" b="1">
                <a:solidFill>
                  <a:srgbClr val="FFFFFF"/>
                </a:solidFill>
                <a:latin typeface="Poppins Bold"/>
                <a:cs typeface="Poppins Bold"/>
              </a:rPr>
              <a:t> ? </a:t>
            </a:r>
          </a:p>
        </p:txBody>
      </p:sp>
      <p:sp>
        <p:nvSpPr>
          <p:cNvPr id="57" name="ZoneTexte 56">
            <a:extLst>
              <a:ext uri="{FF2B5EF4-FFF2-40B4-BE49-F238E27FC236}">
                <a16:creationId xmlns:a16="http://schemas.microsoft.com/office/drawing/2014/main" id="{8B25588F-CE74-6A0F-7688-908CD0D3148E}"/>
              </a:ext>
            </a:extLst>
          </p:cNvPr>
          <p:cNvSpPr txBox="1"/>
          <p:nvPr/>
        </p:nvSpPr>
        <p:spPr>
          <a:xfrm>
            <a:off x="631371" y="1024235"/>
            <a:ext cx="14609172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fr-FR" sz="2000">
                <a:solidFill>
                  <a:schemeClr val="bg1"/>
                </a:solidFill>
                <a:latin typeface="Poppins"/>
                <a:cs typeface="Poppins"/>
              </a:rPr>
              <a:t>Les raisons d’être du projet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FBC03DD4-0C82-115F-8C07-34E12AD9E233}"/>
              </a:ext>
            </a:extLst>
          </p:cNvPr>
          <p:cNvSpPr txBox="1"/>
          <p:nvPr/>
        </p:nvSpPr>
        <p:spPr>
          <a:xfrm>
            <a:off x="751423" y="2241230"/>
            <a:ext cx="83925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latin typeface="Poppins"/>
                <a:ea typeface="Open Sans Light" panose="020B0306030504020204" pitchFamily="34" charset="0"/>
                <a:cs typeface="Poppins"/>
              </a:rPr>
              <a:t>Des impacts méconnus</a:t>
            </a:r>
          </a:p>
        </p:txBody>
      </p:sp>
      <p:pic>
        <p:nvPicPr>
          <p:cNvPr id="12" name="Image 11" descr="Une image contenant noir, obscurité&#10;&#10;Le contenu généré par l’IA peut être incorrect.">
            <a:extLst>
              <a:ext uri="{FF2B5EF4-FFF2-40B4-BE49-F238E27FC236}">
                <a16:creationId xmlns:a16="http://schemas.microsoft.com/office/drawing/2014/main" id="{32BBE487-1EF0-E8B2-C128-65AB3193323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6476" y="9737825"/>
            <a:ext cx="1069844" cy="415818"/>
          </a:xfrm>
          <a:prstGeom prst="rect">
            <a:avLst/>
          </a:prstGeom>
        </p:spPr>
      </p:pic>
      <p:pic>
        <p:nvPicPr>
          <p:cNvPr id="14" name="Image 13" descr="Une image contenant noir, capture d’écran, Graphique, Police&#10;&#10;Le contenu généré par l’IA peut être incorrect.">
            <a:extLst>
              <a:ext uri="{FF2B5EF4-FFF2-40B4-BE49-F238E27FC236}">
                <a16:creationId xmlns:a16="http://schemas.microsoft.com/office/drawing/2014/main" id="{7DC8160B-F3CE-8523-F741-AC9D94A2404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8249" y="9620243"/>
            <a:ext cx="1557279" cy="627587"/>
          </a:xfrm>
          <a:prstGeom prst="rect">
            <a:avLst/>
          </a:prstGeom>
        </p:spPr>
      </p:pic>
      <p:pic>
        <p:nvPicPr>
          <p:cNvPr id="15" name="Image 14" descr="Une image contenant texte, Police, logo, Graphique&#10;&#10;Le contenu généré par l’IA peut être incorrect.">
            <a:extLst>
              <a:ext uri="{FF2B5EF4-FFF2-40B4-BE49-F238E27FC236}">
                <a16:creationId xmlns:a16="http://schemas.microsoft.com/office/drawing/2014/main" id="{565CF0CC-16F0-CBCB-9397-F79DC85DD8AE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7608" y="9584015"/>
            <a:ext cx="748901" cy="569628"/>
          </a:xfrm>
          <a:prstGeom prst="rect">
            <a:avLst/>
          </a:prstGeom>
        </p:spPr>
      </p:pic>
      <p:pic>
        <p:nvPicPr>
          <p:cNvPr id="18" name="Picture 11">
            <a:extLst>
              <a:ext uri="{FF2B5EF4-FFF2-40B4-BE49-F238E27FC236}">
                <a16:creationId xmlns:a16="http://schemas.microsoft.com/office/drawing/2014/main" id="{F3FBC9AF-F283-D64B-01B0-7A728281AE4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307798" y="9584015"/>
            <a:ext cx="1303804" cy="646926"/>
          </a:xfrm>
          <a:prstGeom prst="rect">
            <a:avLst/>
          </a:prstGeom>
        </p:spPr>
      </p:pic>
      <p:sp>
        <p:nvSpPr>
          <p:cNvPr id="19" name="ZoneTexte 18">
            <a:extLst>
              <a:ext uri="{FF2B5EF4-FFF2-40B4-BE49-F238E27FC236}">
                <a16:creationId xmlns:a16="http://schemas.microsoft.com/office/drawing/2014/main" id="{82FFED08-91C8-2D4F-F9CF-C3DD7FF66DE8}"/>
              </a:ext>
            </a:extLst>
          </p:cNvPr>
          <p:cNvSpPr txBox="1"/>
          <p:nvPr/>
        </p:nvSpPr>
        <p:spPr>
          <a:xfrm>
            <a:off x="13439915" y="6438365"/>
            <a:ext cx="3866312" cy="707886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algn="ctr"/>
            <a:r>
              <a:rPr lang="fr-FR" sz="4000" b="1" dirty="0">
                <a:solidFill>
                  <a:schemeClr val="tx2"/>
                </a:solidFill>
                <a:latin typeface="Poppins Bold" panose="00000800000000000000" charset="0"/>
                <a:cs typeface="Poppins Bold" panose="00000800000000000000" charset="0"/>
              </a:rPr>
              <a:t>1 500</a:t>
            </a:r>
            <a:r>
              <a:rPr lang="fr-FR" sz="2000" dirty="0">
                <a:latin typeface="Poppins Light"/>
                <a:cs typeface="Poppins Light"/>
              </a:rPr>
              <a:t> L / m² sur 50 ans</a:t>
            </a: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B90D2DF2-1FB5-1F92-4E7A-436B6EAC0BD4}"/>
              </a:ext>
            </a:extLst>
          </p:cNvPr>
          <p:cNvSpPr txBox="1"/>
          <p:nvPr/>
        </p:nvSpPr>
        <p:spPr>
          <a:xfrm>
            <a:off x="13439915" y="8339765"/>
            <a:ext cx="3866312" cy="707886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algn="ctr"/>
            <a:r>
              <a:rPr lang="fr-FR" sz="4000" b="1" dirty="0">
                <a:solidFill>
                  <a:schemeClr val="tx2"/>
                </a:solidFill>
                <a:latin typeface="Poppins Bold" panose="00000800000000000000" charset="0"/>
                <a:cs typeface="Poppins Bold" panose="00000800000000000000" charset="0"/>
              </a:rPr>
              <a:t>10</a:t>
            </a:r>
            <a:r>
              <a:rPr lang="fr-FR" sz="2000" dirty="0">
                <a:latin typeface="Poppins Light"/>
                <a:cs typeface="Poppins Light"/>
              </a:rPr>
              <a:t> L / jour</a:t>
            </a:r>
          </a:p>
        </p:txBody>
      </p:sp>
      <p:cxnSp>
        <p:nvCxnSpPr>
          <p:cNvPr id="21" name="Connecteur : en arc 20">
            <a:extLst>
              <a:ext uri="{FF2B5EF4-FFF2-40B4-BE49-F238E27FC236}">
                <a16:creationId xmlns:a16="http://schemas.microsoft.com/office/drawing/2014/main" id="{B55A54D2-3FA0-9807-E4D3-35919A3AEF3C}"/>
              </a:ext>
            </a:extLst>
          </p:cNvPr>
          <p:cNvCxnSpPr>
            <a:cxnSpLocks/>
            <a:stCxn id="19" idx="2"/>
            <a:endCxn id="20" idx="0"/>
          </p:cNvCxnSpPr>
          <p:nvPr/>
        </p:nvCxnSpPr>
        <p:spPr>
          <a:xfrm rot="5400000">
            <a:off x="14776314" y="7743008"/>
            <a:ext cx="1193514" cy="12700"/>
          </a:xfrm>
          <a:prstGeom prst="curvedConnector3">
            <a:avLst>
              <a:gd name="adj1" fmla="val 50000"/>
            </a:avLst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ZoneTexte 29">
            <a:extLst>
              <a:ext uri="{FF2B5EF4-FFF2-40B4-BE49-F238E27FC236}">
                <a16:creationId xmlns:a16="http://schemas.microsoft.com/office/drawing/2014/main" id="{0CAEE831-85AB-D696-88AF-29C7C59A5C58}"/>
              </a:ext>
            </a:extLst>
          </p:cNvPr>
          <p:cNvSpPr txBox="1"/>
          <p:nvPr/>
        </p:nvSpPr>
        <p:spPr>
          <a:xfrm>
            <a:off x="15613771" y="7327165"/>
            <a:ext cx="2384738" cy="707886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fr-FR" sz="2000" dirty="0">
                <a:latin typeface="Poppins Light"/>
                <a:cs typeface="Poppins Light"/>
              </a:rPr>
              <a:t>Pour une maison de 120 m²</a:t>
            </a:r>
          </a:p>
        </p:txBody>
      </p:sp>
    </p:spTree>
    <p:extLst>
      <p:ext uri="{BB962C8B-B14F-4D97-AF65-F5344CB8AC3E}">
        <p14:creationId xmlns:p14="http://schemas.microsoft.com/office/powerpoint/2010/main" val="420733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FE61CBA-C2FC-441B-5315-FDB3473D29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82811CE0-4203-4BDB-3716-FDE9D2CB5A3D}"/>
              </a:ext>
            </a:extLst>
          </p:cNvPr>
          <p:cNvGrpSpPr/>
          <p:nvPr/>
        </p:nvGrpSpPr>
        <p:grpSpPr>
          <a:xfrm>
            <a:off x="0" y="0"/>
            <a:ext cx="9525000" cy="10287000"/>
            <a:chOff x="0" y="0"/>
            <a:chExt cx="2631834" cy="3479800"/>
          </a:xfrm>
          <a:solidFill>
            <a:srgbClr val="0C4566"/>
          </a:solidFill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E5B6E45B-303F-502F-E3D1-F818E59FC216}"/>
                </a:ext>
              </a:extLst>
            </p:cNvPr>
            <p:cNvSpPr/>
            <p:nvPr/>
          </p:nvSpPr>
          <p:spPr>
            <a:xfrm>
              <a:off x="0" y="0"/>
              <a:ext cx="2631834" cy="3479800"/>
            </a:xfrm>
            <a:custGeom>
              <a:avLst/>
              <a:gdLst/>
              <a:ahLst/>
              <a:cxnLst/>
              <a:rect l="l" t="t" r="r" b="b"/>
              <a:pathLst>
                <a:path w="2631834" h="3479800">
                  <a:moveTo>
                    <a:pt x="0" y="0"/>
                  </a:moveTo>
                  <a:lnTo>
                    <a:pt x="2631834" y="0"/>
                  </a:lnTo>
                  <a:lnTo>
                    <a:pt x="2631834" y="3479800"/>
                  </a:lnTo>
                  <a:lnTo>
                    <a:pt x="0" y="3479800"/>
                  </a:lnTo>
                  <a:close/>
                </a:path>
              </a:pathLst>
            </a:custGeom>
            <a:grpFill/>
          </p:spPr>
          <p:txBody>
            <a:bodyPr/>
            <a:lstStyle/>
            <a:p>
              <a:endParaRPr lang="fr-FR"/>
            </a:p>
          </p:txBody>
        </p:sp>
      </p:grpSp>
      <p:grpSp>
        <p:nvGrpSpPr>
          <p:cNvPr id="7" name="Group 7">
            <a:extLst>
              <a:ext uri="{FF2B5EF4-FFF2-40B4-BE49-F238E27FC236}">
                <a16:creationId xmlns:a16="http://schemas.microsoft.com/office/drawing/2014/main" id="{D50DB539-9C93-5C0D-E871-C5582C4ED4C6}"/>
              </a:ext>
            </a:extLst>
          </p:cNvPr>
          <p:cNvGrpSpPr/>
          <p:nvPr/>
        </p:nvGrpSpPr>
        <p:grpSpPr>
          <a:xfrm>
            <a:off x="653143" y="3368254"/>
            <a:ext cx="7837716" cy="2207783"/>
            <a:chOff x="11289" y="-22756"/>
            <a:chExt cx="9520329" cy="2943712"/>
          </a:xfrm>
        </p:grpSpPr>
        <p:sp>
          <p:nvSpPr>
            <p:cNvPr id="8" name="TextBox 8">
              <a:extLst>
                <a:ext uri="{FF2B5EF4-FFF2-40B4-BE49-F238E27FC236}">
                  <a16:creationId xmlns:a16="http://schemas.microsoft.com/office/drawing/2014/main" id="{541B0DDE-A4B2-692C-855E-C0C983FEDD07}"/>
                </a:ext>
              </a:extLst>
            </p:cNvPr>
            <p:cNvSpPr txBox="1"/>
            <p:nvPr/>
          </p:nvSpPr>
          <p:spPr>
            <a:xfrm>
              <a:off x="11289" y="22213"/>
              <a:ext cx="1415059" cy="52493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2640"/>
                </a:lnSpc>
              </a:pPr>
              <a:endParaRPr lang="en-US" sz="4000" b="1">
                <a:solidFill>
                  <a:schemeClr val="bg1"/>
                </a:solidFill>
                <a:latin typeface="Poppins Medium"/>
                <a:ea typeface="Poppins Medium"/>
                <a:cs typeface="Poppins Medium"/>
                <a:sym typeface="Poppins Medium"/>
              </a:endParaRPr>
            </a:p>
          </p:txBody>
        </p:sp>
        <p:sp>
          <p:nvSpPr>
            <p:cNvPr id="9" name="TextBox 9">
              <a:extLst>
                <a:ext uri="{FF2B5EF4-FFF2-40B4-BE49-F238E27FC236}">
                  <a16:creationId xmlns:a16="http://schemas.microsoft.com/office/drawing/2014/main" id="{3FF9A4C6-72D5-E690-2F70-7521BF40B689}"/>
                </a:ext>
              </a:extLst>
            </p:cNvPr>
            <p:cNvSpPr txBox="1"/>
            <p:nvPr/>
          </p:nvSpPr>
          <p:spPr>
            <a:xfrm>
              <a:off x="527960" y="-22756"/>
              <a:ext cx="9003658" cy="2943712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spcBef>
                  <a:spcPct val="0"/>
                </a:spcBef>
              </a:pPr>
              <a:r>
                <a:rPr lang="en-US" sz="3200" b="1">
                  <a:solidFill>
                    <a:schemeClr val="bg1"/>
                  </a:solidFill>
                  <a:latin typeface="Poppins Light"/>
                  <a:ea typeface="Poppins Light"/>
                  <a:cs typeface="Poppins Light"/>
                  <a:sym typeface="Poppins Light"/>
                </a:rPr>
                <a:t>Un </a:t>
              </a:r>
              <a:r>
                <a:rPr lang="en-US" sz="3200" b="1" err="1">
                  <a:solidFill>
                    <a:schemeClr val="bg1"/>
                  </a:solidFill>
                  <a:latin typeface="Poppins Light"/>
                  <a:ea typeface="Poppins Light"/>
                  <a:cs typeface="Poppins Light"/>
                  <a:sym typeface="Poppins Light"/>
                </a:rPr>
                <a:t>outil</a:t>
              </a:r>
              <a:r>
                <a:rPr lang="en-US" sz="3200" b="1">
                  <a:solidFill>
                    <a:schemeClr val="bg1"/>
                  </a:solidFill>
                  <a:latin typeface="Poppins Light"/>
                  <a:ea typeface="Poppins Light"/>
                  <a:cs typeface="Poppins Light"/>
                  <a:sym typeface="Poppins Light"/>
                </a:rPr>
                <a:t> de </a:t>
              </a:r>
              <a:r>
                <a:rPr lang="en-US" sz="3200" b="1" err="1">
                  <a:solidFill>
                    <a:schemeClr val="bg1"/>
                  </a:solidFill>
                  <a:latin typeface="Poppins Light"/>
                  <a:ea typeface="Poppins Light"/>
                  <a:cs typeface="Poppins Light"/>
                  <a:sym typeface="Poppins Light"/>
                </a:rPr>
                <a:t>sensibilisation</a:t>
              </a:r>
              <a:r>
                <a:rPr lang="en-US" sz="3200" b="1">
                  <a:solidFill>
                    <a:schemeClr val="bg1"/>
                  </a:solidFill>
                  <a:latin typeface="Poppins Light"/>
                  <a:ea typeface="Poppins Light"/>
                  <a:cs typeface="Poppins Light"/>
                  <a:sym typeface="Poppins Light"/>
                </a:rPr>
                <a:t> </a:t>
              </a:r>
              <a:endParaRPr lang="en-US">
                <a:solidFill>
                  <a:schemeClr val="bg1"/>
                </a:solidFill>
                <a:sym typeface="Poppins Light"/>
              </a:endParaRPr>
            </a:p>
            <a:p>
              <a:pPr algn="ctr">
                <a:spcBef>
                  <a:spcPct val="0"/>
                </a:spcBef>
              </a:pPr>
              <a:r>
                <a:rPr lang="en-US" sz="3200" b="1">
                  <a:solidFill>
                    <a:schemeClr val="bg1"/>
                  </a:solidFill>
                  <a:latin typeface="Poppins Light"/>
                  <a:ea typeface="Poppins Light"/>
                  <a:cs typeface="Poppins Light"/>
                  <a:sym typeface="Poppins Light"/>
                </a:rPr>
                <a:t>et </a:t>
              </a:r>
              <a:r>
                <a:rPr lang="en-US" sz="3200" b="1" err="1">
                  <a:solidFill>
                    <a:schemeClr val="bg1"/>
                  </a:solidFill>
                  <a:latin typeface="Poppins Light"/>
                  <a:ea typeface="Poppins Light"/>
                  <a:cs typeface="Poppins Light"/>
                  <a:sym typeface="Poppins Light"/>
                </a:rPr>
                <a:t>d’aide</a:t>
              </a:r>
              <a:r>
                <a:rPr lang="en-US" sz="3200" b="1">
                  <a:solidFill>
                    <a:schemeClr val="bg1"/>
                  </a:solidFill>
                  <a:latin typeface="Poppins Light"/>
                  <a:ea typeface="Poppins Light"/>
                  <a:cs typeface="Poppins Light"/>
                  <a:sym typeface="Poppins Light"/>
                </a:rPr>
                <a:t> à la decision</a:t>
              </a:r>
              <a:endParaRPr lang="en-US">
                <a:solidFill>
                  <a:schemeClr val="bg1"/>
                </a:solidFill>
              </a:endParaRPr>
            </a:p>
            <a:p>
              <a:pPr algn="ctr">
                <a:spcBef>
                  <a:spcPct val="0"/>
                </a:spcBef>
              </a:pPr>
              <a:endParaRPr lang="en-US" sz="3600">
                <a:solidFill>
                  <a:schemeClr val="bg1"/>
                </a:solidFill>
                <a:latin typeface="Poppins Light"/>
                <a:ea typeface="Poppins Light"/>
                <a:cs typeface="Poppins Light"/>
                <a:sym typeface="Poppins Light"/>
              </a:endParaRPr>
            </a:p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r>
                <a:rPr lang="en-US" sz="3200">
                  <a:solidFill>
                    <a:schemeClr val="bg1"/>
                  </a:solidFill>
                  <a:latin typeface="Poppins Light"/>
                  <a:ea typeface="Open Sans Light"/>
                  <a:cs typeface="Poppins Light"/>
                  <a:sym typeface="Poppins Light"/>
                </a:rPr>
                <a:t>accessible et </a:t>
              </a:r>
              <a:r>
                <a:rPr lang="en-US" sz="3200" err="1">
                  <a:solidFill>
                    <a:schemeClr val="bg1"/>
                  </a:solidFill>
                  <a:latin typeface="Poppins Light"/>
                  <a:ea typeface="Open Sans Light"/>
                  <a:cs typeface="Poppins Light"/>
                  <a:sym typeface="Poppins Light"/>
                </a:rPr>
                <a:t>interactif</a:t>
              </a:r>
              <a:endParaRPr lang="en-US" sz="3200">
                <a:solidFill>
                  <a:schemeClr val="bg1"/>
                </a:solidFill>
                <a:latin typeface="Poppins Light"/>
                <a:ea typeface="Open Sans Light"/>
                <a:cs typeface="Poppins Light"/>
                <a:sym typeface="Poppins Light"/>
              </a:endParaRPr>
            </a:p>
          </p:txBody>
        </p:sp>
      </p:grpSp>
      <p:pic>
        <p:nvPicPr>
          <p:cNvPr id="24" name="Image 23" descr="Une image contenant texte, Police, Graphique, logo&#10;&#10;Le contenu généré par l’IA peut être incorrect.">
            <a:extLst>
              <a:ext uri="{FF2B5EF4-FFF2-40B4-BE49-F238E27FC236}">
                <a16:creationId xmlns:a16="http://schemas.microsoft.com/office/drawing/2014/main" id="{BEFBDDE0-78F5-32F0-E505-4B24BB7C2DB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7276" y="9549126"/>
            <a:ext cx="853724" cy="649358"/>
          </a:xfrm>
          <a:prstGeom prst="rect">
            <a:avLst/>
          </a:prstGeom>
        </p:spPr>
      </p:pic>
      <p:pic>
        <p:nvPicPr>
          <p:cNvPr id="27" name="Image 26" descr="Une image contenant texte, Police, Graphique, graphisme&#10;&#10;Le contenu généré par l’IA peut être incorrect.">
            <a:extLst>
              <a:ext uri="{FF2B5EF4-FFF2-40B4-BE49-F238E27FC236}">
                <a16:creationId xmlns:a16="http://schemas.microsoft.com/office/drawing/2014/main" id="{7E059BD5-A1A4-DCAB-7288-E45132A8CD1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065" y="9719298"/>
            <a:ext cx="1518898" cy="453402"/>
          </a:xfrm>
          <a:prstGeom prst="rect">
            <a:avLst/>
          </a:prstGeom>
        </p:spPr>
      </p:pic>
      <p:pic>
        <p:nvPicPr>
          <p:cNvPr id="30" name="Image 29" descr="Une image contenant noir, obscurité&#10;&#10;Le contenu généré par l’IA peut être incorrect.">
            <a:extLst>
              <a:ext uri="{FF2B5EF4-FFF2-40B4-BE49-F238E27FC236}">
                <a16:creationId xmlns:a16="http://schemas.microsoft.com/office/drawing/2014/main" id="{97992B84-5CDC-DCF7-CE2A-7CAD9E65CE3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9993" y="9707068"/>
            <a:ext cx="1198007" cy="465632"/>
          </a:xfrm>
          <a:prstGeom prst="rect">
            <a:avLst/>
          </a:prstGeom>
        </p:spPr>
      </p:pic>
      <p:pic>
        <p:nvPicPr>
          <p:cNvPr id="22" name="Image 21">
            <a:extLst>
              <a:ext uri="{FF2B5EF4-FFF2-40B4-BE49-F238E27FC236}">
                <a16:creationId xmlns:a16="http://schemas.microsoft.com/office/drawing/2014/main" id="{C0D02E9F-19CF-B847-BD3B-FA91C46544F2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b="31603"/>
          <a:stretch>
            <a:fillRect/>
          </a:stretch>
        </p:blipFill>
        <p:spPr>
          <a:xfrm>
            <a:off x="11975771" y="2749443"/>
            <a:ext cx="4500421" cy="3124200"/>
          </a:xfrm>
          <a:prstGeom prst="rect">
            <a:avLst/>
          </a:prstGeom>
        </p:spPr>
      </p:pic>
      <p:sp>
        <p:nvSpPr>
          <p:cNvPr id="23" name="ZoneTexte 22">
            <a:extLst>
              <a:ext uri="{FF2B5EF4-FFF2-40B4-BE49-F238E27FC236}">
                <a16:creationId xmlns:a16="http://schemas.microsoft.com/office/drawing/2014/main" id="{5FB46EBB-E626-E8C9-61AC-EDA2F1CACBBA}"/>
              </a:ext>
            </a:extLst>
          </p:cNvPr>
          <p:cNvSpPr txBox="1"/>
          <p:nvPr/>
        </p:nvSpPr>
        <p:spPr>
          <a:xfrm>
            <a:off x="12393970" y="6142249"/>
            <a:ext cx="366402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spc="300">
                <a:solidFill>
                  <a:schemeClr val="tx2">
                    <a:lumMod val="75000"/>
                  </a:schemeClr>
                </a:solidFill>
                <a:latin typeface="Amatic SC" panose="00000500000000000000" pitchFamily="2" charset="-79"/>
                <a:cs typeface="Amatic SC" panose="00000500000000000000" pitchFamily="2" charset="-79"/>
              </a:rPr>
              <a:t>AQUA’PRINT</a:t>
            </a:r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0C35AA99-9C5E-6184-2F48-AEF87359E3AA}"/>
              </a:ext>
            </a:extLst>
          </p:cNvPr>
          <p:cNvSpPr txBox="1"/>
          <p:nvPr/>
        </p:nvSpPr>
        <p:spPr>
          <a:xfrm>
            <a:off x="1701398" y="6289719"/>
            <a:ext cx="6242439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2400">
                <a:solidFill>
                  <a:schemeClr val="bg1"/>
                </a:solidFill>
                <a:latin typeface="Poppins Light"/>
                <a:cs typeface="Poppins Light"/>
              </a:rPr>
              <a:t>permettant d’évaluer et optimiser l’Empreinte Eau des projets immobiliers, dès la phase esquisse et tout au long de leur cycle de vie.</a:t>
            </a:r>
            <a:endParaRPr lang="fr-FR" sz="3200">
              <a:solidFill>
                <a:schemeClr val="bg1"/>
              </a:solidFill>
              <a:latin typeface="Poppins Light"/>
              <a:cs typeface="Poppins Light"/>
            </a:endParaRP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643481DF-8159-4596-AC40-48FE77CAC35D}"/>
              </a:ext>
            </a:extLst>
          </p:cNvPr>
          <p:cNvSpPr txBox="1"/>
          <p:nvPr/>
        </p:nvSpPr>
        <p:spPr>
          <a:xfrm>
            <a:off x="3211087" y="731809"/>
            <a:ext cx="273023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600" b="1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L’ambition</a:t>
            </a:r>
          </a:p>
        </p:txBody>
      </p:sp>
    </p:spTree>
    <p:extLst>
      <p:ext uri="{BB962C8B-B14F-4D97-AF65-F5344CB8AC3E}">
        <p14:creationId xmlns:p14="http://schemas.microsoft.com/office/powerpoint/2010/main" val="16635057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HQ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HQE" id="{4C9FCC8D-FB28-4C31-A7B1-6B68AD1CBA65}" vid="{DD205597-27D2-4007-9CEC-5CBCC9EB7455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88ED81A7C183C44A120BDD26BCA8B02" ma:contentTypeVersion="12" ma:contentTypeDescription="Crée un document." ma:contentTypeScope="" ma:versionID="f7106910ba8134cf2e1ae096ecd59a56">
  <xsd:schema xmlns:xsd="http://www.w3.org/2001/XMLSchema" xmlns:xs="http://www.w3.org/2001/XMLSchema" xmlns:p="http://schemas.microsoft.com/office/2006/metadata/properties" xmlns:ns2="d3668476-4d9d-4002-b2c2-7a2c08d92ee9" xmlns:ns3="d8748b2f-9f1c-4d12-9d4d-83318e17ae13" targetNamespace="http://schemas.microsoft.com/office/2006/metadata/properties" ma:root="true" ma:fieldsID="2c92a37891edeccc8ea35d38ffcc292b" ns2:_="" ns3:_="">
    <xsd:import namespace="d3668476-4d9d-4002-b2c2-7a2c08d92ee9"/>
    <xsd:import namespace="d8748b2f-9f1c-4d12-9d4d-83318e17ae1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3668476-4d9d-4002-b2c2-7a2c08d92ee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lcf76f155ced4ddcb4097134ff3c332f" ma:index="16" nillable="true" ma:taxonomy="true" ma:internalName="lcf76f155ced4ddcb4097134ff3c332f" ma:taxonomyFieldName="MediaServiceImageTags" ma:displayName="Balises d’images" ma:readOnly="false" ma:fieldId="{5cf76f15-5ced-4ddc-b409-7134ff3c332f}" ma:taxonomyMulti="true" ma:sspId="c57e6cad-29be-4b80-b370-ab697c10b46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8748b2f-9f1c-4d12-9d4d-83318e17ae13" elementFormDefault="qualified">
    <xsd:import namespace="http://schemas.microsoft.com/office/2006/documentManagement/types"/>
    <xsd:import namespace="http://schemas.microsoft.com/office/infopath/2007/PartnerControls"/>
    <xsd:element name="TaxCatchAll" ma:index="17" nillable="true" ma:displayName="Taxonomy Catch All Column" ma:hidden="true" ma:list="{fcdf674d-b01d-4b1d-b9ca-11ec5ef08760}" ma:internalName="TaxCatchAll" ma:showField="CatchAllData" ma:web="d8748b2f-9f1c-4d12-9d4d-83318e17ae1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d8748b2f-9f1c-4d12-9d4d-83318e17ae13" xsi:nil="true"/>
    <lcf76f155ced4ddcb4097134ff3c332f xmlns="d3668476-4d9d-4002-b2c2-7a2c08d92ee9">
      <Terms xmlns="http://schemas.microsoft.com/office/infopath/2007/PartnerControls"/>
    </lcf76f155ced4ddcb4097134ff3c332f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E40BDD79-1821-4C0C-9526-B50BBDB8CC58}"/>
</file>

<file path=customXml/itemProps2.xml><?xml version="1.0" encoding="utf-8"?>
<ds:datastoreItem xmlns:ds="http://schemas.openxmlformats.org/officeDocument/2006/customXml" ds:itemID="{388C5DB4-2B1C-4FD5-9CD8-E521D02AEA26}">
  <ds:schemaRefs>
    <ds:schemaRef ds:uri="http://schemas.microsoft.com/office/2006/documentManagement/types"/>
    <ds:schemaRef ds:uri="http://purl.org/dc/elements/1.1/"/>
    <ds:schemaRef ds:uri="d3668476-4d9d-4002-b2c2-7a2c08d92ee9"/>
    <ds:schemaRef ds:uri="http://schemas.microsoft.com/office/infopath/2007/PartnerControls"/>
    <ds:schemaRef ds:uri="http://purl.org/dc/terms/"/>
    <ds:schemaRef ds:uri="http://schemas.openxmlformats.org/package/2006/metadata/core-properties"/>
    <ds:schemaRef ds:uri="http://www.w3.org/XML/1998/namespace"/>
    <ds:schemaRef ds:uri="d8748b2f-9f1c-4d12-9d4d-83318e17ae13"/>
    <ds:schemaRef ds:uri="http://schemas.microsoft.com/office/2006/metadata/properties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1D58451E-A467-4CBA-B1DF-3CE71BA1117C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HQE</Template>
  <TotalTime>0</TotalTime>
  <Words>1744</Words>
  <Application>Microsoft Office PowerPoint</Application>
  <PresentationFormat>Personnalisé</PresentationFormat>
  <Paragraphs>297</Paragraphs>
  <Slides>16</Slides>
  <Notes>16</Notes>
  <HiddenSlides>0</HiddenSlides>
  <MMClips>0</MMClips>
  <ScaleCrop>false</ScaleCrop>
  <HeadingPairs>
    <vt:vector size="6" baseType="variant">
      <vt:variant>
        <vt:lpstr>Polices utilisées</vt:lpstr>
      </vt:variant>
      <vt:variant>
        <vt:i4>12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16</vt:i4>
      </vt:variant>
    </vt:vector>
  </HeadingPairs>
  <TitlesOfParts>
    <vt:vector size="29" baseType="lpstr">
      <vt:lpstr>Poppins Light</vt:lpstr>
      <vt:lpstr>Poppins Medium</vt:lpstr>
      <vt:lpstr>Amatic SC</vt:lpstr>
      <vt:lpstr>Poppins</vt:lpstr>
      <vt:lpstr>Wingdings</vt:lpstr>
      <vt:lpstr>Arial</vt:lpstr>
      <vt:lpstr>Abadi</vt:lpstr>
      <vt:lpstr>Calibri</vt:lpstr>
      <vt:lpstr>Century Gothic</vt:lpstr>
      <vt:lpstr>Poppins Bold</vt:lpstr>
      <vt:lpstr>Aptos</vt:lpstr>
      <vt:lpstr>Open Sans Light</vt:lpstr>
      <vt:lpstr>HQE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Rachel CHERMAIN</dc:creator>
  <cp:lastModifiedBy>ROGER Maxime</cp:lastModifiedBy>
  <cp:revision>1</cp:revision>
  <dcterms:created xsi:type="dcterms:W3CDTF">2006-08-16T00:00:00Z</dcterms:created>
  <dcterms:modified xsi:type="dcterms:W3CDTF">2026-03-10T14:17:28Z</dcterms:modified>
  <dc:identifier>DAG69MFo1SE</dc:identifie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0x010100688ED81A7C183C44A120BDD26BCA8B02</vt:lpwstr>
  </property>
  <property fmtid="{D5CDD505-2E9C-101B-9397-08002B2CF9AE}" pid="3" name="MediaServiceImageTags">
    <vt:lpwstr/>
  </property>
</Properties>
</file>